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34" r:id="rId2"/>
    <p:sldId id="416" r:id="rId3"/>
    <p:sldId id="417" r:id="rId4"/>
    <p:sldId id="439" r:id="rId5"/>
    <p:sldId id="436" r:id="rId6"/>
    <p:sldId id="418" r:id="rId7"/>
    <p:sldId id="435" r:id="rId8"/>
    <p:sldId id="437" r:id="rId9"/>
    <p:sldId id="438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36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AD2E88-F29B-406F-BC6B-DFEE601B8DA3}">
          <p14:sldIdLst>
            <p14:sldId id="434"/>
            <p14:sldId id="416"/>
            <p14:sldId id="417"/>
            <p14:sldId id="439"/>
            <p14:sldId id="436"/>
            <p14:sldId id="418"/>
            <p14:sldId id="435"/>
            <p14:sldId id="437"/>
            <p14:sldId id="438"/>
            <p14:sldId id="440"/>
            <p14:sldId id="441"/>
            <p14:sldId id="442"/>
            <p14:sldId id="443"/>
            <p14:sldId id="444"/>
            <p14:sldId id="445"/>
            <p14:sldId id="446"/>
            <p14:sldId id="362"/>
          </p14:sldIdLst>
        </p14:section>
        <p14:section name="Untitled Section" id="{89F4CB48-3BCC-457C-9C74-46BF9E7B625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BC3C1"/>
    <a:srgbClr val="5EAADE"/>
    <a:srgbClr val="00AEEF"/>
    <a:srgbClr val="31AFB5"/>
    <a:srgbClr val="AB702C"/>
    <a:srgbClr val="223638"/>
    <a:srgbClr val="F4D3B0"/>
    <a:srgbClr val="3F4C55"/>
    <a:srgbClr val="515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9" autoAdjust="0"/>
    <p:restoredTop sz="93357" autoAdjust="0"/>
  </p:normalViewPr>
  <p:slideViewPr>
    <p:cSldViewPr>
      <p:cViewPr varScale="1">
        <p:scale>
          <a:sx n="94" d="100"/>
          <a:sy n="94" d="100"/>
        </p:scale>
        <p:origin x="198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FA92F-34C6-405B-8023-CD0FA6D1A3ED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4BB00-E636-4EB7-80B2-9B2E0C8CF3C9}">
      <dgm:prSet phldrT="[Text]" custT="1"/>
      <dgm:spPr/>
      <dgm:t>
        <a:bodyPr/>
        <a:lstStyle/>
        <a:p>
          <a:r>
            <a:rPr lang="vi-VN" sz="2500" b="1" noProof="0" dirty="0" smtClean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Phần 1</a:t>
          </a:r>
          <a:endParaRPr lang="vi-VN" sz="2500" b="1" noProof="0" dirty="0">
            <a:solidFill>
              <a:schemeClr val="accent4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F925C18-F552-4196-A5D8-4245CA0E21E1}" type="parTrans" cxnId="{30A94BA8-1551-4A9F-A7A8-B0AB4B9754A8}">
      <dgm:prSet/>
      <dgm:spPr/>
      <dgm:t>
        <a:bodyPr/>
        <a:lstStyle/>
        <a:p>
          <a:endParaRPr lang="en-US"/>
        </a:p>
      </dgm:t>
    </dgm:pt>
    <dgm:pt modelId="{4E173735-CA2C-43C7-B3B8-35F22F95B786}" type="sibTrans" cxnId="{30A94BA8-1551-4A9F-A7A8-B0AB4B9754A8}">
      <dgm:prSet/>
      <dgm:spPr/>
      <dgm:t>
        <a:bodyPr/>
        <a:lstStyle/>
        <a:p>
          <a:endParaRPr lang="en-US"/>
        </a:p>
      </dgm:t>
    </dgm:pt>
    <dgm:pt modelId="{3769088A-0223-47B8-81E6-232833038F9C}">
      <dgm:prSet phldrT="[Text]"/>
      <dgm:spPr/>
      <dgm:t>
        <a:bodyPr/>
        <a:lstStyle/>
        <a:p>
          <a:pPr algn="ctr"/>
          <a:r>
            <a:rPr lang="vi-VN" b="1" noProof="0" dirty="0" smtClean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Thiết kế, chế tạo Drone</a:t>
          </a:r>
          <a:endParaRPr lang="vi-VN" b="1" noProof="0" dirty="0">
            <a:solidFill>
              <a:schemeClr val="accent4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9876517-CD5C-442B-8FEC-7197C155A52A}" type="parTrans" cxnId="{610A40D0-2808-46A0-81D6-C1ACCC0D4E3A}">
      <dgm:prSet/>
      <dgm:spPr/>
      <dgm:t>
        <a:bodyPr/>
        <a:lstStyle/>
        <a:p>
          <a:endParaRPr lang="en-US"/>
        </a:p>
      </dgm:t>
    </dgm:pt>
    <dgm:pt modelId="{2319B02A-B22A-41FA-B231-A676FC23F814}" type="sibTrans" cxnId="{610A40D0-2808-46A0-81D6-C1ACCC0D4E3A}">
      <dgm:prSet/>
      <dgm:spPr/>
      <dgm:t>
        <a:bodyPr/>
        <a:lstStyle/>
        <a:p>
          <a:endParaRPr lang="en-US"/>
        </a:p>
      </dgm:t>
    </dgm:pt>
    <dgm:pt modelId="{A52615FE-043E-4701-BCCD-51BA5F5B03A7}">
      <dgm:prSet phldrT="[Text]" custT="1"/>
      <dgm:spPr/>
      <dgm:t>
        <a:bodyPr/>
        <a:lstStyle/>
        <a:p>
          <a:r>
            <a:rPr lang="vi-VN" sz="2500" b="1" noProof="0" dirty="0" smtClean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Phần 2</a:t>
          </a:r>
          <a:endParaRPr lang="vi-VN" sz="2500" b="1" noProof="0" dirty="0">
            <a:solidFill>
              <a:schemeClr val="accent4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42BB884-F1D2-4791-B90A-66324E79DA53}" type="parTrans" cxnId="{51FE0D7F-F9C4-4B06-AA64-10E7996241ED}">
      <dgm:prSet/>
      <dgm:spPr/>
      <dgm:t>
        <a:bodyPr/>
        <a:lstStyle/>
        <a:p>
          <a:endParaRPr lang="en-US"/>
        </a:p>
      </dgm:t>
    </dgm:pt>
    <dgm:pt modelId="{443AAA41-F8A3-4B2C-A528-B9B3E10FF535}" type="sibTrans" cxnId="{51FE0D7F-F9C4-4B06-AA64-10E7996241ED}">
      <dgm:prSet/>
      <dgm:spPr/>
      <dgm:t>
        <a:bodyPr/>
        <a:lstStyle/>
        <a:p>
          <a:endParaRPr lang="en-US"/>
        </a:p>
      </dgm:t>
    </dgm:pt>
    <dgm:pt modelId="{A263C295-C27D-48EB-9C43-7FB20DA85177}">
      <dgm:prSet phldrT="[Text]"/>
      <dgm:spPr/>
      <dgm:t>
        <a:bodyPr/>
        <a:lstStyle/>
        <a:p>
          <a:pPr algn="ctr"/>
          <a:r>
            <a:rPr lang="vi-VN" b="1" noProof="0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rPr>
            <a:t>Áp dụng IOT, AI vào Drone</a:t>
          </a:r>
          <a:endParaRPr lang="vi-VN" b="1" noProof="0" dirty="0">
            <a:solidFill>
              <a:srgbClr val="FF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2531B08-C241-4D51-BD0A-EC4D3989A45C}" type="parTrans" cxnId="{CF9DC789-D36A-4939-AC6A-3E4151C26601}">
      <dgm:prSet/>
      <dgm:spPr/>
      <dgm:t>
        <a:bodyPr/>
        <a:lstStyle/>
        <a:p>
          <a:endParaRPr lang="en-US"/>
        </a:p>
      </dgm:t>
    </dgm:pt>
    <dgm:pt modelId="{0D63FEFA-3FEC-4F85-8D8A-1C13CBC67C21}" type="sibTrans" cxnId="{CF9DC789-D36A-4939-AC6A-3E4151C26601}">
      <dgm:prSet/>
      <dgm:spPr/>
      <dgm:t>
        <a:bodyPr/>
        <a:lstStyle/>
        <a:p>
          <a:endParaRPr lang="en-US"/>
        </a:p>
      </dgm:t>
    </dgm:pt>
    <dgm:pt modelId="{CAF93ACF-2D17-4ECB-944A-8990D91ABE61}" type="pres">
      <dgm:prSet presAssocID="{9B7FA92F-34C6-405B-8023-CD0FA6D1A3ED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058B53-5282-4447-8E3F-AD354C5640C1}" type="pres">
      <dgm:prSet presAssocID="{9B7FA92F-34C6-405B-8023-CD0FA6D1A3ED}" presName="Background" presStyleLbl="node1" presStyleIdx="0" presStyleCnt="1"/>
      <dgm:spPr/>
    </dgm:pt>
    <dgm:pt modelId="{5E094937-31FE-44A5-AEC6-BF20E238FAE1}" type="pres">
      <dgm:prSet presAssocID="{9B7FA92F-34C6-405B-8023-CD0FA6D1A3ED}" presName="Divider" presStyleLbl="callout" presStyleIdx="0" presStyleCnt="1"/>
      <dgm:spPr/>
    </dgm:pt>
    <dgm:pt modelId="{5705CA04-D4CD-4EBB-85FE-B4AE450CE100}" type="pres">
      <dgm:prSet presAssocID="{9B7FA92F-34C6-405B-8023-CD0FA6D1A3ED}" presName="ChildText1" presStyleLbl="revTx" presStyleIdx="0" presStyleCnt="0" custScaleX="923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0CB0D-77FA-42E2-9C82-DFE160D3ECD7}" type="pres">
      <dgm:prSet presAssocID="{9B7FA92F-34C6-405B-8023-CD0FA6D1A3ED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FE1F8A-0840-434E-90AF-AA45471B5240}" type="pres">
      <dgm:prSet presAssocID="{9B7FA92F-34C6-405B-8023-CD0FA6D1A3ED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4D598FF-097D-4E22-A568-5E14550506C5}" type="pres">
      <dgm:prSet presAssocID="{9B7FA92F-34C6-405B-8023-CD0FA6D1A3ED}" presName="ParentShape1" presStyleLbl="alignImgPlace1" presStyleIdx="0" presStyleCnt="2">
        <dgm:presLayoutVars/>
      </dgm:prSet>
      <dgm:spPr/>
      <dgm:t>
        <a:bodyPr/>
        <a:lstStyle/>
        <a:p>
          <a:endParaRPr lang="en-US"/>
        </a:p>
      </dgm:t>
    </dgm:pt>
    <dgm:pt modelId="{F86C2FFD-FF61-4FB0-BBC6-490C4AAE79C7}" type="pres">
      <dgm:prSet presAssocID="{9B7FA92F-34C6-405B-8023-CD0FA6D1A3ED}" presName="ParentText2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DDB8DFB-60DC-4ADB-BCC0-56F92D65F4F6}" type="pres">
      <dgm:prSet presAssocID="{9B7FA92F-34C6-405B-8023-CD0FA6D1A3ED}" presName="ParentShape2" presStyleLbl="alignImgPlace1" presStyleIdx="1" presStyleCnt="2">
        <dgm:presLayoutVars/>
      </dgm:prSet>
      <dgm:spPr/>
      <dgm:t>
        <a:bodyPr/>
        <a:lstStyle/>
        <a:p>
          <a:endParaRPr lang="en-US"/>
        </a:p>
      </dgm:t>
    </dgm:pt>
  </dgm:ptLst>
  <dgm:cxnLst>
    <dgm:cxn modelId="{140C2C0F-8DCD-4D46-924D-12A10AA04D8C}" type="presOf" srcId="{57B4BB00-E636-4EB7-80B2-9B2E0C8CF3C9}" destId="{54D598FF-097D-4E22-A568-5E14550506C5}" srcOrd="1" destOrd="0" presId="urn:microsoft.com/office/officeart/2009/3/layout/OpposingIdeas"/>
    <dgm:cxn modelId="{7BE20219-5281-4395-BAB2-0BD965B96041}" type="presOf" srcId="{57B4BB00-E636-4EB7-80B2-9B2E0C8CF3C9}" destId="{22FE1F8A-0840-434E-90AF-AA45471B5240}" srcOrd="0" destOrd="0" presId="urn:microsoft.com/office/officeart/2009/3/layout/OpposingIdeas"/>
    <dgm:cxn modelId="{21E952C3-A28F-4D1A-A867-78E161FBA51D}" type="presOf" srcId="{A263C295-C27D-48EB-9C43-7FB20DA85177}" destId="{3E90CB0D-77FA-42E2-9C82-DFE160D3ECD7}" srcOrd="0" destOrd="0" presId="urn:microsoft.com/office/officeart/2009/3/layout/OpposingIdeas"/>
    <dgm:cxn modelId="{7A0DF232-B62D-4ED4-B55B-77000273946B}" type="presOf" srcId="{3769088A-0223-47B8-81E6-232833038F9C}" destId="{5705CA04-D4CD-4EBB-85FE-B4AE450CE100}" srcOrd="0" destOrd="0" presId="urn:microsoft.com/office/officeart/2009/3/layout/OpposingIdeas"/>
    <dgm:cxn modelId="{9CE4EE46-857D-4175-9408-671B4F6B3F30}" type="presOf" srcId="{A52615FE-043E-4701-BCCD-51BA5F5B03A7}" destId="{F86C2FFD-FF61-4FB0-BBC6-490C4AAE79C7}" srcOrd="0" destOrd="0" presId="urn:microsoft.com/office/officeart/2009/3/layout/OpposingIdeas"/>
    <dgm:cxn modelId="{CF9DC789-D36A-4939-AC6A-3E4151C26601}" srcId="{A52615FE-043E-4701-BCCD-51BA5F5B03A7}" destId="{A263C295-C27D-48EB-9C43-7FB20DA85177}" srcOrd="0" destOrd="0" parTransId="{42531B08-C241-4D51-BD0A-EC4D3989A45C}" sibTransId="{0D63FEFA-3FEC-4F85-8D8A-1C13CBC67C21}"/>
    <dgm:cxn modelId="{B1368AA6-C15E-4C57-9916-7AEA065210C5}" type="presOf" srcId="{A52615FE-043E-4701-BCCD-51BA5F5B03A7}" destId="{7DDB8DFB-60DC-4ADB-BCC0-56F92D65F4F6}" srcOrd="1" destOrd="0" presId="urn:microsoft.com/office/officeart/2009/3/layout/OpposingIdeas"/>
    <dgm:cxn modelId="{DD60EB54-1F1F-48A4-99ED-2CA6055686A2}" type="presOf" srcId="{9B7FA92F-34C6-405B-8023-CD0FA6D1A3ED}" destId="{CAF93ACF-2D17-4ECB-944A-8990D91ABE61}" srcOrd="0" destOrd="0" presId="urn:microsoft.com/office/officeart/2009/3/layout/OpposingIdeas"/>
    <dgm:cxn modelId="{30A94BA8-1551-4A9F-A7A8-B0AB4B9754A8}" srcId="{9B7FA92F-34C6-405B-8023-CD0FA6D1A3ED}" destId="{57B4BB00-E636-4EB7-80B2-9B2E0C8CF3C9}" srcOrd="0" destOrd="0" parTransId="{2F925C18-F552-4196-A5D8-4245CA0E21E1}" sibTransId="{4E173735-CA2C-43C7-B3B8-35F22F95B786}"/>
    <dgm:cxn modelId="{610A40D0-2808-46A0-81D6-C1ACCC0D4E3A}" srcId="{57B4BB00-E636-4EB7-80B2-9B2E0C8CF3C9}" destId="{3769088A-0223-47B8-81E6-232833038F9C}" srcOrd="0" destOrd="0" parTransId="{E9876517-CD5C-442B-8FEC-7197C155A52A}" sibTransId="{2319B02A-B22A-41FA-B231-A676FC23F814}"/>
    <dgm:cxn modelId="{51FE0D7F-F9C4-4B06-AA64-10E7996241ED}" srcId="{9B7FA92F-34C6-405B-8023-CD0FA6D1A3ED}" destId="{A52615FE-043E-4701-BCCD-51BA5F5B03A7}" srcOrd="1" destOrd="0" parTransId="{642BB884-F1D2-4791-B90A-66324E79DA53}" sibTransId="{443AAA41-F8A3-4B2C-A528-B9B3E10FF535}"/>
    <dgm:cxn modelId="{F0DEAD23-CB2B-453F-8D80-9EE550E51BA9}" type="presParOf" srcId="{CAF93ACF-2D17-4ECB-944A-8990D91ABE61}" destId="{D8058B53-5282-4447-8E3F-AD354C5640C1}" srcOrd="0" destOrd="0" presId="urn:microsoft.com/office/officeart/2009/3/layout/OpposingIdeas"/>
    <dgm:cxn modelId="{48DF9FE5-9E3F-45C0-89FB-E64CE0C4F3C8}" type="presParOf" srcId="{CAF93ACF-2D17-4ECB-944A-8990D91ABE61}" destId="{5E094937-31FE-44A5-AEC6-BF20E238FAE1}" srcOrd="1" destOrd="0" presId="urn:microsoft.com/office/officeart/2009/3/layout/OpposingIdeas"/>
    <dgm:cxn modelId="{D2047D0E-13F1-46E6-B8F2-60F4C2E40CE1}" type="presParOf" srcId="{CAF93ACF-2D17-4ECB-944A-8990D91ABE61}" destId="{5705CA04-D4CD-4EBB-85FE-B4AE450CE100}" srcOrd="2" destOrd="0" presId="urn:microsoft.com/office/officeart/2009/3/layout/OpposingIdeas"/>
    <dgm:cxn modelId="{7B8FCA80-9F4A-4E47-B92A-BA066458C9BC}" type="presParOf" srcId="{CAF93ACF-2D17-4ECB-944A-8990D91ABE61}" destId="{3E90CB0D-77FA-42E2-9C82-DFE160D3ECD7}" srcOrd="3" destOrd="0" presId="urn:microsoft.com/office/officeart/2009/3/layout/OpposingIdeas"/>
    <dgm:cxn modelId="{EAC1D896-E883-43DA-A7FB-F1D66342A958}" type="presParOf" srcId="{CAF93ACF-2D17-4ECB-944A-8990D91ABE61}" destId="{22FE1F8A-0840-434E-90AF-AA45471B5240}" srcOrd="4" destOrd="0" presId="urn:microsoft.com/office/officeart/2009/3/layout/OpposingIdeas"/>
    <dgm:cxn modelId="{919FCC78-357A-4725-9948-8D8F3EC55A2B}" type="presParOf" srcId="{CAF93ACF-2D17-4ECB-944A-8990D91ABE61}" destId="{54D598FF-097D-4E22-A568-5E14550506C5}" srcOrd="5" destOrd="0" presId="urn:microsoft.com/office/officeart/2009/3/layout/OpposingIdeas"/>
    <dgm:cxn modelId="{4228B963-E4A2-4C2E-83A7-6037AB14578D}" type="presParOf" srcId="{CAF93ACF-2D17-4ECB-944A-8990D91ABE61}" destId="{F86C2FFD-FF61-4FB0-BBC6-490C4AAE79C7}" srcOrd="6" destOrd="0" presId="urn:microsoft.com/office/officeart/2009/3/layout/OpposingIdeas"/>
    <dgm:cxn modelId="{A091312E-44EB-49F0-9A4D-3764673EB5D6}" type="presParOf" srcId="{CAF93ACF-2D17-4ECB-944A-8990D91ABE61}" destId="{7DDB8DFB-60DC-4ADB-BCC0-56F92D65F4F6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58B53-5282-4447-8E3F-AD354C5640C1}">
      <dsp:nvSpPr>
        <dsp:cNvPr id="0" name=""/>
        <dsp:cNvSpPr/>
      </dsp:nvSpPr>
      <dsp:spPr>
        <a:xfrm>
          <a:off x="857249" y="769650"/>
          <a:ext cx="5143500" cy="2765998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94937-31FE-44A5-AEC6-BF20E238FAE1}">
      <dsp:nvSpPr>
        <dsp:cNvPr id="0" name=""/>
        <dsp:cNvSpPr/>
      </dsp:nvSpPr>
      <dsp:spPr>
        <a:xfrm>
          <a:off x="3428999" y="1063014"/>
          <a:ext cx="685" cy="217927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5CA04-D4CD-4EBB-85FE-B4AE450CE100}">
      <dsp:nvSpPr>
        <dsp:cNvPr id="0" name=""/>
        <dsp:cNvSpPr/>
      </dsp:nvSpPr>
      <dsp:spPr>
        <a:xfrm>
          <a:off x="1114421" y="979196"/>
          <a:ext cx="2057406" cy="23469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800" b="1" kern="1200" noProof="0" dirty="0" smtClean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Thiết kế, chế tạo Drone</a:t>
          </a:r>
          <a:endParaRPr lang="vi-VN" sz="3800" b="1" kern="1200" noProof="0" dirty="0">
            <a:solidFill>
              <a:schemeClr val="accent4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114421" y="979196"/>
        <a:ext cx="2057406" cy="2346907"/>
      </dsp:txXfrm>
    </dsp:sp>
    <dsp:sp modelId="{3E90CB0D-77FA-42E2-9C82-DFE160D3ECD7}">
      <dsp:nvSpPr>
        <dsp:cNvPr id="0" name=""/>
        <dsp:cNvSpPr/>
      </dsp:nvSpPr>
      <dsp:spPr>
        <a:xfrm>
          <a:off x="3600449" y="979196"/>
          <a:ext cx="2228850" cy="23469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800" b="1" kern="1200" noProof="0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rPr>
            <a:t>Áp dụng IOT, AI vào Drone</a:t>
          </a:r>
          <a:endParaRPr lang="vi-VN" sz="3800" b="1" kern="1200" noProof="0" dirty="0">
            <a:solidFill>
              <a:srgbClr val="FF000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600449" y="979196"/>
        <a:ext cx="2228850" cy="2346907"/>
      </dsp:txXfrm>
    </dsp:sp>
    <dsp:sp modelId="{54D598FF-097D-4E22-A568-5E14550506C5}">
      <dsp:nvSpPr>
        <dsp:cNvPr id="0" name=""/>
        <dsp:cNvSpPr/>
      </dsp:nvSpPr>
      <dsp:spPr>
        <a:xfrm rot="16200000">
          <a:off x="-1080101" y="1137298"/>
          <a:ext cx="3017452" cy="857250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1" kern="1200" noProof="0" dirty="0" smtClean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Phần 1</a:t>
          </a:r>
          <a:endParaRPr lang="vi-VN" sz="2500" b="1" kern="1200" noProof="0" dirty="0">
            <a:solidFill>
              <a:schemeClr val="accent4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-950541" y="1481899"/>
        <a:ext cx="2758332" cy="427168"/>
      </dsp:txXfrm>
    </dsp:sp>
    <dsp:sp modelId="{7DDB8DFB-60DC-4ADB-BCC0-56F92D65F4F6}">
      <dsp:nvSpPr>
        <dsp:cNvPr id="0" name=""/>
        <dsp:cNvSpPr/>
      </dsp:nvSpPr>
      <dsp:spPr>
        <a:xfrm rot="5400000">
          <a:off x="4920648" y="2310751"/>
          <a:ext cx="3017452" cy="857250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1" kern="1200" noProof="0" dirty="0" smtClean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rPr>
            <a:t>Phần 2</a:t>
          </a:r>
          <a:endParaRPr lang="vi-VN" sz="2500" b="1" kern="1200" noProof="0" dirty="0">
            <a:solidFill>
              <a:schemeClr val="accent4">
                <a:lumMod val="50000"/>
              </a:schemeClr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050208" y="2396232"/>
        <a:ext cx="2758332" cy="427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CDCF-B072-4CC6-B2A3-B1C4F4AE3FFA}" type="datetimeFigureOut">
              <a:rPr lang="en-US" smtClean="0"/>
              <a:pPr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0187-CA69-4ACB-9811-75164F281D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E9E0-D922-418E-8BFA-E41C87CB1E68}" type="datetimeFigureOut">
              <a:rPr lang="en-US" smtClean="0"/>
              <a:pPr/>
              <a:t>2/26/2022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2F9E-D167-4ED3-83EC-AE46EA34B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666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43000" y="1123950"/>
            <a:ext cx="2895600" cy="27432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87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68554" y="1352550"/>
            <a:ext cx="5275446" cy="24384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2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7391400" y="1883821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" name="Picture Placeholder 38"/>
          <p:cNvSpPr>
            <a:spLocks noGrp="1"/>
          </p:cNvSpPr>
          <p:nvPr>
            <p:ph type="pic" sz="quarter" idx="11"/>
          </p:nvPr>
        </p:nvSpPr>
        <p:spPr>
          <a:xfrm>
            <a:off x="7391400" y="4075567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4" name="Picture Placeholder 39"/>
          <p:cNvSpPr>
            <a:spLocks noGrp="1"/>
          </p:cNvSpPr>
          <p:nvPr>
            <p:ph type="pic" sz="quarter" idx="12"/>
          </p:nvPr>
        </p:nvSpPr>
        <p:spPr>
          <a:xfrm flipH="1">
            <a:off x="648999" y="3009588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0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391400" y="2211996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2"/>
          </p:nvPr>
        </p:nvSpPr>
        <p:spPr>
          <a:xfrm flipH="1">
            <a:off x="648999" y="3355375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13"/>
          </p:nvPr>
        </p:nvSpPr>
        <p:spPr>
          <a:xfrm flipH="1">
            <a:off x="648999" y="895349"/>
            <a:ext cx="1215258" cy="810236"/>
          </a:xfrm>
          <a:custGeom>
            <a:avLst/>
            <a:gdLst>
              <a:gd name="connsiteX0" fmla="*/ 0 w 1215258"/>
              <a:gd name="connsiteY0" fmla="*/ 0 h 810236"/>
              <a:gd name="connsiteX1" fmla="*/ 1120695 w 1215258"/>
              <a:gd name="connsiteY1" fmla="*/ 0 h 810236"/>
              <a:gd name="connsiteX2" fmla="*/ 1215258 w 1215258"/>
              <a:gd name="connsiteY2" fmla="*/ 94563 h 810236"/>
              <a:gd name="connsiteX3" fmla="*/ 1215258 w 1215258"/>
              <a:gd name="connsiteY3" fmla="*/ 715673 h 810236"/>
              <a:gd name="connsiteX4" fmla="*/ 1120695 w 1215258"/>
              <a:gd name="connsiteY4" fmla="*/ 810236 h 810236"/>
              <a:gd name="connsiteX5" fmla="*/ 0 w 1215258"/>
              <a:gd name="connsiteY5" fmla="*/ 810236 h 8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58" h="810236">
                <a:moveTo>
                  <a:pt x="0" y="0"/>
                </a:moveTo>
                <a:lnTo>
                  <a:pt x="1120695" y="0"/>
                </a:lnTo>
                <a:cubicBezTo>
                  <a:pt x="1172921" y="0"/>
                  <a:pt x="1215258" y="42337"/>
                  <a:pt x="1215258" y="94563"/>
                </a:cubicBezTo>
                <a:lnTo>
                  <a:pt x="1215258" y="715673"/>
                </a:lnTo>
                <a:cubicBezTo>
                  <a:pt x="1215258" y="767899"/>
                  <a:pt x="1172921" y="810236"/>
                  <a:pt x="1120695" y="810236"/>
                </a:cubicBezTo>
                <a:lnTo>
                  <a:pt x="0" y="810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18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95275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1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8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52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85"/>
          <p:cNvSpPr>
            <a:spLocks noGrp="1"/>
          </p:cNvSpPr>
          <p:nvPr>
            <p:ph type="pic" sz="quarter" idx="23"/>
          </p:nvPr>
        </p:nvSpPr>
        <p:spPr>
          <a:xfrm>
            <a:off x="-1957" y="-14051"/>
            <a:ext cx="4575052" cy="5157551"/>
          </a:xfrm>
          <a:custGeom>
            <a:avLst/>
            <a:gdLst>
              <a:gd name="connsiteX0" fmla="*/ 3959075 w 4575052"/>
              <a:gd name="connsiteY0" fmla="*/ 4616244 h 5157551"/>
              <a:gd name="connsiteX1" fmla="*/ 4131858 w 4575052"/>
              <a:gd name="connsiteY1" fmla="*/ 4692690 h 5157551"/>
              <a:gd name="connsiteX2" fmla="*/ 4575052 w 4575052"/>
              <a:gd name="connsiteY2" fmla="*/ 5157551 h 5157551"/>
              <a:gd name="connsiteX3" fmla="*/ 3286520 w 4575052"/>
              <a:gd name="connsiteY3" fmla="*/ 5157551 h 5157551"/>
              <a:gd name="connsiteX4" fmla="*/ 3782841 w 4575052"/>
              <a:gd name="connsiteY4" fmla="*/ 4684363 h 5157551"/>
              <a:gd name="connsiteX5" fmla="*/ 3959075 w 4575052"/>
              <a:gd name="connsiteY5" fmla="*/ 4616244 h 5157551"/>
              <a:gd name="connsiteX6" fmla="*/ 1679941 w 4575052"/>
              <a:gd name="connsiteY6" fmla="*/ 4245252 h 5157551"/>
              <a:gd name="connsiteX7" fmla="*/ 1852724 w 4575052"/>
              <a:gd name="connsiteY7" fmla="*/ 4321698 h 5157551"/>
              <a:gd name="connsiteX8" fmla="*/ 2534081 w 4575052"/>
              <a:gd name="connsiteY8" fmla="*/ 5036366 h 5157551"/>
              <a:gd name="connsiteX9" fmla="*/ 2586346 w 4575052"/>
              <a:gd name="connsiteY9" fmla="*/ 5119299 h 5157551"/>
              <a:gd name="connsiteX10" fmla="*/ 2592846 w 4575052"/>
              <a:gd name="connsiteY10" fmla="*/ 5157550 h 5157551"/>
              <a:gd name="connsiteX11" fmla="*/ 714779 w 4575052"/>
              <a:gd name="connsiteY11" fmla="*/ 5157550 h 5157551"/>
              <a:gd name="connsiteX12" fmla="*/ 732880 w 4575052"/>
              <a:gd name="connsiteY12" fmla="*/ 5075074 h 5157551"/>
              <a:gd name="connsiteX13" fmla="*/ 789040 w 4575052"/>
              <a:gd name="connsiteY13" fmla="*/ 4994727 h 5157551"/>
              <a:gd name="connsiteX14" fmla="*/ 1503707 w 4575052"/>
              <a:gd name="connsiteY14" fmla="*/ 4313371 h 5157551"/>
              <a:gd name="connsiteX15" fmla="*/ 1679941 w 4575052"/>
              <a:gd name="connsiteY15" fmla="*/ 4245252 h 5157551"/>
              <a:gd name="connsiteX16" fmla="*/ 405884 w 4575052"/>
              <a:gd name="connsiteY16" fmla="*/ 3560973 h 5157551"/>
              <a:gd name="connsiteX17" fmla="*/ 549849 w 4575052"/>
              <a:gd name="connsiteY17" fmla="*/ 3624669 h 5157551"/>
              <a:gd name="connsiteX18" fmla="*/ 1117562 w 4575052"/>
              <a:gd name="connsiteY18" fmla="*/ 4220137 h 5157551"/>
              <a:gd name="connsiteX19" fmla="*/ 1110624 w 4575052"/>
              <a:gd name="connsiteY19" fmla="*/ 4510942 h 5157551"/>
              <a:gd name="connsiteX20" fmla="*/ 515156 w 4575052"/>
              <a:gd name="connsiteY20" fmla="*/ 5078655 h 5157551"/>
              <a:gd name="connsiteX21" fmla="*/ 224352 w 4575052"/>
              <a:gd name="connsiteY21" fmla="*/ 5071716 h 5157551"/>
              <a:gd name="connsiteX22" fmla="*/ 1958 w 4575052"/>
              <a:gd name="connsiteY22" fmla="*/ 4838450 h 5157551"/>
              <a:gd name="connsiteX23" fmla="*/ 1958 w 4575052"/>
              <a:gd name="connsiteY23" fmla="*/ 3862834 h 5157551"/>
              <a:gd name="connsiteX24" fmla="*/ 259045 w 4575052"/>
              <a:gd name="connsiteY24" fmla="*/ 3617731 h 5157551"/>
              <a:gd name="connsiteX25" fmla="*/ 405884 w 4575052"/>
              <a:gd name="connsiteY25" fmla="*/ 3560973 h 5157551"/>
              <a:gd name="connsiteX26" fmla="*/ 1958 w 4575052"/>
              <a:gd name="connsiteY26" fmla="*/ 3022207 h 5157551"/>
              <a:gd name="connsiteX27" fmla="*/ 239653 w 4575052"/>
              <a:gd name="connsiteY27" fmla="*/ 3271522 h 5157551"/>
              <a:gd name="connsiteX28" fmla="*/ 233846 w 4575052"/>
              <a:gd name="connsiteY28" fmla="*/ 3514913 h 5157551"/>
              <a:gd name="connsiteX29" fmla="*/ 1958 w 4575052"/>
              <a:gd name="connsiteY29" fmla="*/ 3735993 h 5157551"/>
              <a:gd name="connsiteX30" fmla="*/ 3018042 w 4575052"/>
              <a:gd name="connsiteY30" fmla="*/ 2931816 h 5157551"/>
              <a:gd name="connsiteX31" fmla="*/ 3220268 w 4575052"/>
              <a:gd name="connsiteY31" fmla="*/ 3021291 h 5157551"/>
              <a:gd name="connsiteX32" fmla="*/ 4017730 w 4575052"/>
              <a:gd name="connsiteY32" fmla="*/ 3857738 h 5157551"/>
              <a:gd name="connsiteX33" fmla="*/ 4007983 w 4575052"/>
              <a:gd name="connsiteY33" fmla="*/ 4266228 h 5157551"/>
              <a:gd name="connsiteX34" fmla="*/ 3171535 w 4575052"/>
              <a:gd name="connsiteY34" fmla="*/ 5063689 h 5157551"/>
              <a:gd name="connsiteX35" fmla="*/ 2763047 w 4575052"/>
              <a:gd name="connsiteY35" fmla="*/ 5053942 h 5157551"/>
              <a:gd name="connsiteX36" fmla="*/ 1965585 w 4575052"/>
              <a:gd name="connsiteY36" fmla="*/ 4217494 h 5157551"/>
              <a:gd name="connsiteX37" fmla="*/ 1975332 w 4575052"/>
              <a:gd name="connsiteY37" fmla="*/ 3809006 h 5157551"/>
              <a:gd name="connsiteX38" fmla="*/ 2811779 w 4575052"/>
              <a:gd name="connsiteY38" fmla="*/ 3011544 h 5157551"/>
              <a:gd name="connsiteX39" fmla="*/ 3018042 w 4575052"/>
              <a:gd name="connsiteY39" fmla="*/ 2931816 h 5157551"/>
              <a:gd name="connsiteX40" fmla="*/ 1387162 w 4575052"/>
              <a:gd name="connsiteY40" fmla="*/ 2894383 h 5157551"/>
              <a:gd name="connsiteX41" fmla="*/ 1507653 w 4575052"/>
              <a:gd name="connsiteY41" fmla="*/ 2947694 h 5157551"/>
              <a:gd name="connsiteX42" fmla="*/ 1982804 w 4575052"/>
              <a:gd name="connsiteY42" fmla="*/ 3446074 h 5157551"/>
              <a:gd name="connsiteX43" fmla="*/ 1976998 w 4575052"/>
              <a:gd name="connsiteY43" fmla="*/ 3689465 h 5157551"/>
              <a:gd name="connsiteX44" fmla="*/ 1478617 w 4575052"/>
              <a:gd name="connsiteY44" fmla="*/ 4164615 h 5157551"/>
              <a:gd name="connsiteX45" fmla="*/ 1235228 w 4575052"/>
              <a:gd name="connsiteY45" fmla="*/ 4158808 h 5157551"/>
              <a:gd name="connsiteX46" fmla="*/ 760076 w 4575052"/>
              <a:gd name="connsiteY46" fmla="*/ 3660428 h 5157551"/>
              <a:gd name="connsiteX47" fmla="*/ 765884 w 4575052"/>
              <a:gd name="connsiteY47" fmla="*/ 3417037 h 5157551"/>
              <a:gd name="connsiteX48" fmla="*/ 1264264 w 4575052"/>
              <a:gd name="connsiteY48" fmla="*/ 2941887 h 5157551"/>
              <a:gd name="connsiteX49" fmla="*/ 1387162 w 4575052"/>
              <a:gd name="connsiteY49" fmla="*/ 2894383 h 5157551"/>
              <a:gd name="connsiteX50" fmla="*/ 589026 w 4575052"/>
              <a:gd name="connsiteY50" fmla="*/ 2066395 h 5157551"/>
              <a:gd name="connsiteX51" fmla="*/ 711335 w 4575052"/>
              <a:gd name="connsiteY51" fmla="*/ 2120510 h 5157551"/>
              <a:gd name="connsiteX52" fmla="*/ 1193651 w 4575052"/>
              <a:gd name="connsiteY52" fmla="*/ 2626405 h 5157551"/>
              <a:gd name="connsiteX53" fmla="*/ 1187756 w 4575052"/>
              <a:gd name="connsiteY53" fmla="*/ 2873465 h 5157551"/>
              <a:gd name="connsiteX54" fmla="*/ 681861 w 4575052"/>
              <a:gd name="connsiteY54" fmla="*/ 3355781 h 5157551"/>
              <a:gd name="connsiteX55" fmla="*/ 434801 w 4575052"/>
              <a:gd name="connsiteY55" fmla="*/ 3349886 h 5157551"/>
              <a:gd name="connsiteX56" fmla="*/ 8408 w 4575052"/>
              <a:gd name="connsiteY56" fmla="*/ 2902648 h 5157551"/>
              <a:gd name="connsiteX57" fmla="*/ 8408 w 4575052"/>
              <a:gd name="connsiteY57" fmla="*/ 2549235 h 5157551"/>
              <a:gd name="connsiteX58" fmla="*/ 464275 w 4575052"/>
              <a:gd name="connsiteY58" fmla="*/ 2114615 h 5157551"/>
              <a:gd name="connsiteX59" fmla="*/ 589026 w 4575052"/>
              <a:gd name="connsiteY59" fmla="*/ 2066395 h 5157551"/>
              <a:gd name="connsiteX60" fmla="*/ 2210483 w 4575052"/>
              <a:gd name="connsiteY60" fmla="*/ 1639905 h 5157551"/>
              <a:gd name="connsiteX61" fmla="*/ 2363768 w 4575052"/>
              <a:gd name="connsiteY61" fmla="*/ 1707726 h 5157551"/>
              <a:gd name="connsiteX62" fmla="*/ 2968234 w 4575052"/>
              <a:gd name="connsiteY62" fmla="*/ 2341742 h 5157551"/>
              <a:gd name="connsiteX63" fmla="*/ 2960846 w 4575052"/>
              <a:gd name="connsiteY63" fmla="*/ 2651372 h 5157551"/>
              <a:gd name="connsiteX64" fmla="*/ 2326829 w 4575052"/>
              <a:gd name="connsiteY64" fmla="*/ 3255838 h 5157551"/>
              <a:gd name="connsiteX65" fmla="*/ 2017200 w 4575052"/>
              <a:gd name="connsiteY65" fmla="*/ 3248450 h 5157551"/>
              <a:gd name="connsiteX66" fmla="*/ 1412734 w 4575052"/>
              <a:gd name="connsiteY66" fmla="*/ 2614433 h 5157551"/>
              <a:gd name="connsiteX67" fmla="*/ 1420122 w 4575052"/>
              <a:gd name="connsiteY67" fmla="*/ 2304803 h 5157551"/>
              <a:gd name="connsiteX68" fmla="*/ 2054139 w 4575052"/>
              <a:gd name="connsiteY68" fmla="*/ 1700338 h 5157551"/>
              <a:gd name="connsiteX69" fmla="*/ 2210483 w 4575052"/>
              <a:gd name="connsiteY69" fmla="*/ 1639905 h 5157551"/>
              <a:gd name="connsiteX70" fmla="*/ 0 w 4575052"/>
              <a:gd name="connsiteY70" fmla="*/ 1419416 h 5157551"/>
              <a:gd name="connsiteX71" fmla="*/ 372507 w 4575052"/>
              <a:gd name="connsiteY71" fmla="*/ 1810134 h 5157551"/>
              <a:gd name="connsiteX72" fmla="*/ 366612 w 4575052"/>
              <a:gd name="connsiteY72" fmla="*/ 2057194 h 5157551"/>
              <a:gd name="connsiteX73" fmla="*/ 0 w 4575052"/>
              <a:gd name="connsiteY73" fmla="*/ 2406719 h 5157551"/>
              <a:gd name="connsiteX74" fmla="*/ 1150574 w 4575052"/>
              <a:gd name="connsiteY74" fmla="*/ 980975 h 5157551"/>
              <a:gd name="connsiteX75" fmla="*/ 1271067 w 4575052"/>
              <a:gd name="connsiteY75" fmla="*/ 1034285 h 5157551"/>
              <a:gd name="connsiteX76" fmla="*/ 1746218 w 4575052"/>
              <a:gd name="connsiteY76" fmla="*/ 1532666 h 5157551"/>
              <a:gd name="connsiteX77" fmla="*/ 1740411 w 4575052"/>
              <a:gd name="connsiteY77" fmla="*/ 1776056 h 5157551"/>
              <a:gd name="connsiteX78" fmla="*/ 1242031 w 4575052"/>
              <a:gd name="connsiteY78" fmla="*/ 2251206 h 5157551"/>
              <a:gd name="connsiteX79" fmla="*/ 998640 w 4575052"/>
              <a:gd name="connsiteY79" fmla="*/ 2245399 h 5157551"/>
              <a:gd name="connsiteX80" fmla="*/ 523489 w 4575052"/>
              <a:gd name="connsiteY80" fmla="*/ 1747020 h 5157551"/>
              <a:gd name="connsiteX81" fmla="*/ 529296 w 4575052"/>
              <a:gd name="connsiteY81" fmla="*/ 1503630 h 5157551"/>
              <a:gd name="connsiteX82" fmla="*/ 1027677 w 4575052"/>
              <a:gd name="connsiteY82" fmla="*/ 1028479 h 5157551"/>
              <a:gd name="connsiteX83" fmla="*/ 1150574 w 4575052"/>
              <a:gd name="connsiteY83" fmla="*/ 980975 h 5157551"/>
              <a:gd name="connsiteX84" fmla="*/ 192924 w 4575052"/>
              <a:gd name="connsiteY84" fmla="*/ 14052 h 5157551"/>
              <a:gd name="connsiteX85" fmla="*/ 407653 w 4575052"/>
              <a:gd name="connsiteY85" fmla="*/ 14052 h 5157551"/>
              <a:gd name="connsiteX86" fmla="*/ 441574 w 4575052"/>
              <a:gd name="connsiteY86" fmla="*/ 37762 h 5157551"/>
              <a:gd name="connsiteX87" fmla="*/ 980055 w 4575052"/>
              <a:gd name="connsiteY87" fmla="*/ 602568 h 5157551"/>
              <a:gd name="connsiteX88" fmla="*/ 973474 w 4575052"/>
              <a:gd name="connsiteY88" fmla="*/ 878399 h 5157551"/>
              <a:gd name="connsiteX89" fmla="*/ 408668 w 4575052"/>
              <a:gd name="connsiteY89" fmla="*/ 1416880 h 5157551"/>
              <a:gd name="connsiteX90" fmla="*/ 132837 w 4575052"/>
              <a:gd name="connsiteY90" fmla="*/ 1410299 h 5157551"/>
              <a:gd name="connsiteX91" fmla="*/ 0 w 4575052"/>
              <a:gd name="connsiteY91" fmla="*/ 1270967 h 5157551"/>
              <a:gd name="connsiteX92" fmla="*/ 0 w 4575052"/>
              <a:gd name="connsiteY92" fmla="*/ 189199 h 5157551"/>
              <a:gd name="connsiteX93" fmla="*/ 165743 w 4575052"/>
              <a:gd name="connsiteY93" fmla="*/ 31181 h 5157551"/>
              <a:gd name="connsiteX94" fmla="*/ 1912696 w 4575052"/>
              <a:gd name="connsiteY94" fmla="*/ 0 h 5157551"/>
              <a:gd name="connsiteX95" fmla="*/ 2176445 w 4575052"/>
              <a:gd name="connsiteY95" fmla="*/ 0 h 5157551"/>
              <a:gd name="connsiteX96" fmla="*/ 2196744 w 4575052"/>
              <a:gd name="connsiteY96" fmla="*/ 17405 h 5157551"/>
              <a:gd name="connsiteX97" fmla="*/ 2777152 w 4575052"/>
              <a:gd name="connsiteY97" fmla="*/ 626188 h 5157551"/>
              <a:gd name="connsiteX98" fmla="*/ 2770059 w 4575052"/>
              <a:gd name="connsiteY98" fmla="*/ 923494 h 5157551"/>
              <a:gd name="connsiteX99" fmla="*/ 2161276 w 4575052"/>
              <a:gd name="connsiteY99" fmla="*/ 1503903 h 5157551"/>
              <a:gd name="connsiteX100" fmla="*/ 1863971 w 4575052"/>
              <a:gd name="connsiteY100" fmla="*/ 1496810 h 5157551"/>
              <a:gd name="connsiteX101" fmla="*/ 1283563 w 4575052"/>
              <a:gd name="connsiteY101" fmla="*/ 888026 h 5157551"/>
              <a:gd name="connsiteX102" fmla="*/ 1290656 w 4575052"/>
              <a:gd name="connsiteY102" fmla="*/ 590720 h 5157551"/>
              <a:gd name="connsiteX103" fmla="*/ 1899438 w 4575052"/>
              <a:gd name="connsiteY103" fmla="*/ 10312 h 5157551"/>
              <a:gd name="connsiteX104" fmla="*/ 526267 w 4575052"/>
              <a:gd name="connsiteY104" fmla="*/ 0 h 5157551"/>
              <a:gd name="connsiteX105" fmla="*/ 1764855 w 4575052"/>
              <a:gd name="connsiteY105" fmla="*/ 0 h 5157551"/>
              <a:gd name="connsiteX106" fmla="*/ 1268226 w 4575052"/>
              <a:gd name="connsiteY106" fmla="*/ 473483 h 5157551"/>
              <a:gd name="connsiteX107" fmla="*/ 970919 w 4575052"/>
              <a:gd name="connsiteY107" fmla="*/ 466390 h 515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4575052" h="5157551">
                <a:moveTo>
                  <a:pt x="3959075" y="4616244"/>
                </a:moveTo>
                <a:cubicBezTo>
                  <a:pt x="4022234" y="4617749"/>
                  <a:pt x="4084819" y="4643351"/>
                  <a:pt x="4131858" y="4692690"/>
                </a:cubicBezTo>
                <a:lnTo>
                  <a:pt x="4575052" y="5157551"/>
                </a:lnTo>
                <a:lnTo>
                  <a:pt x="3286520" y="5157551"/>
                </a:lnTo>
                <a:lnTo>
                  <a:pt x="3782841" y="4684363"/>
                </a:lnTo>
                <a:cubicBezTo>
                  <a:pt x="3832180" y="4637323"/>
                  <a:pt x="3895915" y="4614736"/>
                  <a:pt x="3959075" y="4616244"/>
                </a:cubicBezTo>
                <a:close/>
                <a:moveTo>
                  <a:pt x="1679941" y="4245252"/>
                </a:moveTo>
                <a:cubicBezTo>
                  <a:pt x="1743100" y="4246757"/>
                  <a:pt x="1805685" y="4272359"/>
                  <a:pt x="1852724" y="4321698"/>
                </a:cubicBezTo>
                <a:lnTo>
                  <a:pt x="2534081" y="5036366"/>
                </a:lnTo>
                <a:cubicBezTo>
                  <a:pt x="2557601" y="5061035"/>
                  <a:pt x="2575008" y="5089303"/>
                  <a:pt x="2586346" y="5119299"/>
                </a:cubicBezTo>
                <a:lnTo>
                  <a:pt x="2592846" y="5157550"/>
                </a:lnTo>
                <a:lnTo>
                  <a:pt x="714779" y="5157550"/>
                </a:lnTo>
                <a:lnTo>
                  <a:pt x="732880" y="5075074"/>
                </a:lnTo>
                <a:cubicBezTo>
                  <a:pt x="745636" y="5045653"/>
                  <a:pt x="764371" y="5018247"/>
                  <a:pt x="789040" y="4994727"/>
                </a:cubicBezTo>
                <a:lnTo>
                  <a:pt x="1503707" y="4313371"/>
                </a:lnTo>
                <a:cubicBezTo>
                  <a:pt x="1553046" y="4266331"/>
                  <a:pt x="1616781" y="4243744"/>
                  <a:pt x="1679941" y="4245252"/>
                </a:cubicBezTo>
                <a:close/>
                <a:moveTo>
                  <a:pt x="405884" y="3560973"/>
                </a:moveTo>
                <a:cubicBezTo>
                  <a:pt x="458509" y="3562227"/>
                  <a:pt x="510656" y="3583559"/>
                  <a:pt x="549849" y="3624669"/>
                </a:cubicBezTo>
                <a:lnTo>
                  <a:pt x="1117562" y="4220137"/>
                </a:lnTo>
                <a:cubicBezTo>
                  <a:pt x="1195950" y="4302356"/>
                  <a:pt x="1192844" y="4432554"/>
                  <a:pt x="1110624" y="4510942"/>
                </a:cubicBezTo>
                <a:lnTo>
                  <a:pt x="515156" y="5078655"/>
                </a:lnTo>
                <a:cubicBezTo>
                  <a:pt x="432937" y="5157042"/>
                  <a:pt x="302739" y="5153936"/>
                  <a:pt x="224352" y="5071716"/>
                </a:cubicBezTo>
                <a:lnTo>
                  <a:pt x="1958" y="4838450"/>
                </a:lnTo>
                <a:lnTo>
                  <a:pt x="1958" y="3862834"/>
                </a:lnTo>
                <a:lnTo>
                  <a:pt x="259045" y="3617731"/>
                </a:lnTo>
                <a:cubicBezTo>
                  <a:pt x="300154" y="3578536"/>
                  <a:pt x="353259" y="3559717"/>
                  <a:pt x="405884" y="3560973"/>
                </a:cubicBezTo>
                <a:close/>
                <a:moveTo>
                  <a:pt x="1958" y="3022207"/>
                </a:moveTo>
                <a:lnTo>
                  <a:pt x="239653" y="3271522"/>
                </a:lnTo>
                <a:cubicBezTo>
                  <a:pt x="305260" y="3340336"/>
                  <a:pt x="302660" y="3449306"/>
                  <a:pt x="233846" y="3514913"/>
                </a:cubicBezTo>
                <a:lnTo>
                  <a:pt x="1958" y="3735993"/>
                </a:lnTo>
                <a:close/>
                <a:moveTo>
                  <a:pt x="3018042" y="2931816"/>
                </a:moveTo>
                <a:cubicBezTo>
                  <a:pt x="3091965" y="2933580"/>
                  <a:pt x="3165213" y="2963544"/>
                  <a:pt x="3220268" y="3021291"/>
                </a:cubicBezTo>
                <a:lnTo>
                  <a:pt x="4017730" y="3857738"/>
                </a:lnTo>
                <a:cubicBezTo>
                  <a:pt x="4127840" y="3973231"/>
                  <a:pt x="4123477" y="4156118"/>
                  <a:pt x="4007983" y="4266228"/>
                </a:cubicBezTo>
                <a:lnTo>
                  <a:pt x="3171535" y="5063689"/>
                </a:lnTo>
                <a:cubicBezTo>
                  <a:pt x="3056043" y="5173799"/>
                  <a:pt x="2873157" y="5169436"/>
                  <a:pt x="2763047" y="5053942"/>
                </a:cubicBezTo>
                <a:lnTo>
                  <a:pt x="1965585" y="4217494"/>
                </a:lnTo>
                <a:cubicBezTo>
                  <a:pt x="1855476" y="4102002"/>
                  <a:pt x="1859840" y="3919116"/>
                  <a:pt x="1975332" y="3809006"/>
                </a:cubicBezTo>
                <a:lnTo>
                  <a:pt x="2811779" y="3011544"/>
                </a:lnTo>
                <a:cubicBezTo>
                  <a:pt x="2869526" y="2956489"/>
                  <a:pt x="2944120" y="2930052"/>
                  <a:pt x="3018042" y="2931816"/>
                </a:cubicBezTo>
                <a:close/>
                <a:moveTo>
                  <a:pt x="1387162" y="2894383"/>
                </a:moveTo>
                <a:cubicBezTo>
                  <a:pt x="1431207" y="2895433"/>
                  <a:pt x="1474850" y="2913287"/>
                  <a:pt x="1507653" y="2947694"/>
                </a:cubicBezTo>
                <a:lnTo>
                  <a:pt x="1982804" y="3446074"/>
                </a:lnTo>
                <a:cubicBezTo>
                  <a:pt x="2048411" y="3514888"/>
                  <a:pt x="2045811" y="3623858"/>
                  <a:pt x="1976998" y="3689465"/>
                </a:cubicBezTo>
                <a:lnTo>
                  <a:pt x="1478617" y="4164615"/>
                </a:lnTo>
                <a:cubicBezTo>
                  <a:pt x="1409804" y="4230222"/>
                  <a:pt x="1300833" y="4227622"/>
                  <a:pt x="1235228" y="4158808"/>
                </a:cubicBezTo>
                <a:lnTo>
                  <a:pt x="760076" y="3660428"/>
                </a:lnTo>
                <a:cubicBezTo>
                  <a:pt x="694470" y="3591614"/>
                  <a:pt x="697070" y="3482644"/>
                  <a:pt x="765884" y="3417037"/>
                </a:cubicBezTo>
                <a:lnTo>
                  <a:pt x="1264264" y="2941887"/>
                </a:lnTo>
                <a:cubicBezTo>
                  <a:pt x="1298671" y="2909083"/>
                  <a:pt x="1343117" y="2893332"/>
                  <a:pt x="1387162" y="2894383"/>
                </a:cubicBezTo>
                <a:close/>
                <a:moveTo>
                  <a:pt x="589026" y="2066395"/>
                </a:moveTo>
                <a:cubicBezTo>
                  <a:pt x="633735" y="2067461"/>
                  <a:pt x="678037" y="2085585"/>
                  <a:pt x="711335" y="2120510"/>
                </a:cubicBezTo>
                <a:lnTo>
                  <a:pt x="1193651" y="2626405"/>
                </a:lnTo>
                <a:cubicBezTo>
                  <a:pt x="1260247" y="2696257"/>
                  <a:pt x="1257608" y="2806869"/>
                  <a:pt x="1187756" y="2873465"/>
                </a:cubicBezTo>
                <a:lnTo>
                  <a:pt x="681861" y="3355781"/>
                </a:lnTo>
                <a:cubicBezTo>
                  <a:pt x="612009" y="3422377"/>
                  <a:pt x="501397" y="3419738"/>
                  <a:pt x="434801" y="3349886"/>
                </a:cubicBezTo>
                <a:lnTo>
                  <a:pt x="8408" y="2902648"/>
                </a:lnTo>
                <a:lnTo>
                  <a:pt x="8408" y="2549235"/>
                </a:lnTo>
                <a:lnTo>
                  <a:pt x="464275" y="2114615"/>
                </a:lnTo>
                <a:cubicBezTo>
                  <a:pt x="499201" y="2081317"/>
                  <a:pt x="544317" y="2065328"/>
                  <a:pt x="589026" y="2066395"/>
                </a:cubicBezTo>
                <a:close/>
                <a:moveTo>
                  <a:pt x="2210483" y="1639905"/>
                </a:moveTo>
                <a:cubicBezTo>
                  <a:pt x="2266515" y="1641242"/>
                  <a:pt x="2322037" y="1663955"/>
                  <a:pt x="2363768" y="1707726"/>
                </a:cubicBezTo>
                <a:lnTo>
                  <a:pt x="2968234" y="2341742"/>
                </a:lnTo>
                <a:cubicBezTo>
                  <a:pt x="3051696" y="2429284"/>
                  <a:pt x="3048389" y="2567910"/>
                  <a:pt x="2960846" y="2651372"/>
                </a:cubicBezTo>
                <a:lnTo>
                  <a:pt x="2326829" y="3255838"/>
                </a:lnTo>
                <a:cubicBezTo>
                  <a:pt x="2239287" y="3339300"/>
                  <a:pt x="2100661" y="3335993"/>
                  <a:pt x="2017200" y="3248450"/>
                </a:cubicBezTo>
                <a:lnTo>
                  <a:pt x="1412734" y="2614433"/>
                </a:lnTo>
                <a:cubicBezTo>
                  <a:pt x="1329272" y="2526891"/>
                  <a:pt x="1332579" y="2388265"/>
                  <a:pt x="1420122" y="2304803"/>
                </a:cubicBezTo>
                <a:lnTo>
                  <a:pt x="2054139" y="1700338"/>
                </a:lnTo>
                <a:cubicBezTo>
                  <a:pt x="2097910" y="1658607"/>
                  <a:pt x="2154451" y="1638568"/>
                  <a:pt x="2210483" y="1639905"/>
                </a:cubicBezTo>
                <a:close/>
                <a:moveTo>
                  <a:pt x="0" y="1419416"/>
                </a:moveTo>
                <a:lnTo>
                  <a:pt x="372507" y="1810134"/>
                </a:lnTo>
                <a:cubicBezTo>
                  <a:pt x="439103" y="1879986"/>
                  <a:pt x="436464" y="1990598"/>
                  <a:pt x="366612" y="2057194"/>
                </a:cubicBezTo>
                <a:lnTo>
                  <a:pt x="0" y="2406719"/>
                </a:lnTo>
                <a:close/>
                <a:moveTo>
                  <a:pt x="1150574" y="980975"/>
                </a:moveTo>
                <a:cubicBezTo>
                  <a:pt x="1194620" y="982025"/>
                  <a:pt x="1238264" y="999878"/>
                  <a:pt x="1271067" y="1034285"/>
                </a:cubicBezTo>
                <a:lnTo>
                  <a:pt x="1746218" y="1532666"/>
                </a:lnTo>
                <a:cubicBezTo>
                  <a:pt x="1811825" y="1601480"/>
                  <a:pt x="1809225" y="1710450"/>
                  <a:pt x="1740411" y="1776056"/>
                </a:cubicBezTo>
                <a:lnTo>
                  <a:pt x="1242031" y="2251206"/>
                </a:lnTo>
                <a:cubicBezTo>
                  <a:pt x="1173217" y="2316813"/>
                  <a:pt x="1064247" y="2314213"/>
                  <a:pt x="998640" y="2245399"/>
                </a:cubicBezTo>
                <a:lnTo>
                  <a:pt x="523489" y="1747020"/>
                </a:lnTo>
                <a:cubicBezTo>
                  <a:pt x="457882" y="1678206"/>
                  <a:pt x="460482" y="1569236"/>
                  <a:pt x="529296" y="1503630"/>
                </a:cubicBezTo>
                <a:lnTo>
                  <a:pt x="1027677" y="1028479"/>
                </a:lnTo>
                <a:cubicBezTo>
                  <a:pt x="1062084" y="995675"/>
                  <a:pt x="1106530" y="979923"/>
                  <a:pt x="1150574" y="980975"/>
                </a:cubicBezTo>
                <a:close/>
                <a:moveTo>
                  <a:pt x="192924" y="14052"/>
                </a:moveTo>
                <a:lnTo>
                  <a:pt x="407653" y="14052"/>
                </a:lnTo>
                <a:lnTo>
                  <a:pt x="441574" y="37762"/>
                </a:lnTo>
                <a:lnTo>
                  <a:pt x="980055" y="602568"/>
                </a:lnTo>
                <a:cubicBezTo>
                  <a:pt x="1054406" y="680554"/>
                  <a:pt x="1051460" y="804048"/>
                  <a:pt x="973474" y="878399"/>
                </a:cubicBezTo>
                <a:lnTo>
                  <a:pt x="408668" y="1416880"/>
                </a:lnTo>
                <a:cubicBezTo>
                  <a:pt x="330682" y="1491231"/>
                  <a:pt x="207188" y="1488286"/>
                  <a:pt x="132837" y="1410299"/>
                </a:cubicBezTo>
                <a:lnTo>
                  <a:pt x="0" y="1270967"/>
                </a:lnTo>
                <a:lnTo>
                  <a:pt x="0" y="189199"/>
                </a:lnTo>
                <a:lnTo>
                  <a:pt x="165743" y="31181"/>
                </a:lnTo>
                <a:close/>
                <a:moveTo>
                  <a:pt x="1912696" y="0"/>
                </a:moveTo>
                <a:lnTo>
                  <a:pt x="2176445" y="0"/>
                </a:lnTo>
                <a:lnTo>
                  <a:pt x="2196744" y="17405"/>
                </a:lnTo>
                <a:lnTo>
                  <a:pt x="2777152" y="626188"/>
                </a:lnTo>
                <a:cubicBezTo>
                  <a:pt x="2857293" y="710246"/>
                  <a:pt x="2854117" y="843355"/>
                  <a:pt x="2770059" y="923494"/>
                </a:cubicBezTo>
                <a:lnTo>
                  <a:pt x="2161276" y="1503903"/>
                </a:lnTo>
                <a:cubicBezTo>
                  <a:pt x="2077219" y="1584043"/>
                  <a:pt x="1944109" y="1580866"/>
                  <a:pt x="1863971" y="1496810"/>
                </a:cubicBezTo>
                <a:lnTo>
                  <a:pt x="1283563" y="888026"/>
                </a:lnTo>
                <a:cubicBezTo>
                  <a:pt x="1203423" y="803968"/>
                  <a:pt x="1206599" y="670859"/>
                  <a:pt x="1290656" y="590720"/>
                </a:cubicBezTo>
                <a:lnTo>
                  <a:pt x="1899438" y="10312"/>
                </a:lnTo>
                <a:close/>
                <a:moveTo>
                  <a:pt x="526267" y="0"/>
                </a:moveTo>
                <a:lnTo>
                  <a:pt x="1764855" y="0"/>
                </a:lnTo>
                <a:lnTo>
                  <a:pt x="1268226" y="473483"/>
                </a:lnTo>
                <a:cubicBezTo>
                  <a:pt x="1184167" y="553623"/>
                  <a:pt x="1051058" y="550447"/>
                  <a:pt x="970919" y="466390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effectLst>
            <a:outerShdw blurRad="127000" algn="ctr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208380" cy="4498836"/>
          </a:xfrm>
          <a:custGeom>
            <a:avLst/>
            <a:gdLst>
              <a:gd name="connsiteX0" fmla="*/ 0 w 6208380"/>
              <a:gd name="connsiteY0" fmla="*/ 0 h 4498836"/>
              <a:gd name="connsiteX1" fmla="*/ 5982260 w 6208380"/>
              <a:gd name="connsiteY1" fmla="*/ 0 h 4498836"/>
              <a:gd name="connsiteX2" fmla="*/ 6084909 w 6208380"/>
              <a:gd name="connsiteY2" fmla="*/ 261371 h 4498836"/>
              <a:gd name="connsiteX3" fmla="*/ 6164565 w 6208380"/>
              <a:gd name="connsiteY3" fmla="*/ 575399 h 4498836"/>
              <a:gd name="connsiteX4" fmla="*/ 2850898 w 6208380"/>
              <a:gd name="connsiteY4" fmla="*/ 4413558 h 4498836"/>
              <a:gd name="connsiteX5" fmla="*/ 239694 w 6208380"/>
              <a:gd name="connsiteY5" fmla="*/ 4168102 h 4498836"/>
              <a:gd name="connsiteX6" fmla="*/ 0 w 6208380"/>
              <a:gd name="connsiteY6" fmla="*/ 4054627 h 449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380" h="4498836">
                <a:moveTo>
                  <a:pt x="0" y="0"/>
                </a:moveTo>
                <a:lnTo>
                  <a:pt x="5982260" y="0"/>
                </a:lnTo>
                <a:lnTo>
                  <a:pt x="6084909" y="261371"/>
                </a:lnTo>
                <a:cubicBezTo>
                  <a:pt x="6117786" y="363368"/>
                  <a:pt x="6144463" y="468110"/>
                  <a:pt x="6164565" y="575399"/>
                </a:cubicBezTo>
                <a:cubicBezTo>
                  <a:pt x="6486184" y="2292021"/>
                  <a:pt x="5002604" y="4010423"/>
                  <a:pt x="2850898" y="4413558"/>
                </a:cubicBezTo>
                <a:cubicBezTo>
                  <a:pt x="1909526" y="4589930"/>
                  <a:pt x="996229" y="4485331"/>
                  <a:pt x="239694" y="4168102"/>
                </a:cubicBezTo>
                <a:lnTo>
                  <a:pt x="0" y="4054627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25400" y="466664"/>
            <a:ext cx="4269538" cy="4665043"/>
          </a:xfrm>
          <a:custGeom>
            <a:avLst/>
            <a:gdLst>
              <a:gd name="connsiteX0" fmla="*/ 4269538 w 4269538"/>
              <a:gd name="connsiteY0" fmla="*/ 0 h 4665043"/>
              <a:gd name="connsiteX1" fmla="*/ 1140630 w 4269538"/>
              <a:gd name="connsiteY1" fmla="*/ 4665043 h 4665043"/>
              <a:gd name="connsiteX2" fmla="*/ 0 w 4269538"/>
              <a:gd name="connsiteY2" fmla="*/ 4665043 h 4665043"/>
              <a:gd name="connsiteX3" fmla="*/ 0 w 4269538"/>
              <a:gd name="connsiteY3" fmla="*/ 3043123 h 4665043"/>
              <a:gd name="connsiteX4" fmla="*/ 2041064 w 4269538"/>
              <a:gd name="connsiteY4" fmla="*/ 1 h 466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9538" h="4665043">
                <a:moveTo>
                  <a:pt x="4269538" y="0"/>
                </a:moveTo>
                <a:lnTo>
                  <a:pt x="1140630" y="4665043"/>
                </a:lnTo>
                <a:lnTo>
                  <a:pt x="0" y="4665043"/>
                </a:lnTo>
                <a:lnTo>
                  <a:pt x="0" y="3043123"/>
                </a:lnTo>
                <a:lnTo>
                  <a:pt x="2041064" y="1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effectLst>
            <a:outerShdw blurRad="215900" sx="102000" sy="102000" algn="ctr" rotWithShape="0">
              <a:prstClr val="black">
                <a:alpha val="8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1676401" y="0"/>
            <a:ext cx="5269677" cy="4534278"/>
          </a:xfrm>
          <a:custGeom>
            <a:avLst/>
            <a:gdLst>
              <a:gd name="connsiteX0" fmla="*/ 3041203 w 5269677"/>
              <a:gd name="connsiteY0" fmla="*/ 0 h 4534278"/>
              <a:gd name="connsiteX1" fmla="*/ 5269677 w 5269677"/>
              <a:gd name="connsiteY1" fmla="*/ 0 h 4534278"/>
              <a:gd name="connsiteX2" fmla="*/ 2228475 w 5269677"/>
              <a:gd name="connsiteY2" fmla="*/ 4534277 h 4534278"/>
              <a:gd name="connsiteX3" fmla="*/ 0 w 5269677"/>
              <a:gd name="connsiteY3" fmla="*/ 4534278 h 453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9677" h="4534278">
                <a:moveTo>
                  <a:pt x="3041203" y="0"/>
                </a:moveTo>
                <a:lnTo>
                  <a:pt x="5269677" y="0"/>
                </a:lnTo>
                <a:lnTo>
                  <a:pt x="2228475" y="4534277"/>
                </a:lnTo>
                <a:lnTo>
                  <a:pt x="0" y="453427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effectLst>
            <a:outerShdw blurRad="3937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08148" y="0"/>
            <a:ext cx="4735852" cy="5143500"/>
          </a:xfrm>
          <a:custGeom>
            <a:avLst/>
            <a:gdLst>
              <a:gd name="connsiteX0" fmla="*/ 2184229 w 4735852"/>
              <a:gd name="connsiteY0" fmla="*/ 0 h 5143500"/>
              <a:gd name="connsiteX1" fmla="*/ 4735852 w 4735852"/>
              <a:gd name="connsiteY1" fmla="*/ 0 h 5143500"/>
              <a:gd name="connsiteX2" fmla="*/ 4735852 w 4735852"/>
              <a:gd name="connsiteY2" fmla="*/ 5143500 h 5143500"/>
              <a:gd name="connsiteX3" fmla="*/ 0 w 473585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5852" h="5143500">
                <a:moveTo>
                  <a:pt x="2184229" y="0"/>
                </a:moveTo>
                <a:lnTo>
                  <a:pt x="4735852" y="0"/>
                </a:lnTo>
                <a:lnTo>
                  <a:pt x="473585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76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75506" cy="5143500"/>
          </a:xfrm>
          <a:custGeom>
            <a:avLst/>
            <a:gdLst>
              <a:gd name="connsiteX0" fmla="*/ 0 w 4275506"/>
              <a:gd name="connsiteY0" fmla="*/ 0 h 5143500"/>
              <a:gd name="connsiteX1" fmla="*/ 2885786 w 4275506"/>
              <a:gd name="connsiteY1" fmla="*/ 0 h 5143500"/>
              <a:gd name="connsiteX2" fmla="*/ 4247688 w 4275506"/>
              <a:gd name="connsiteY2" fmla="*/ 3286329 h 5143500"/>
              <a:gd name="connsiteX3" fmla="*/ 4050836 w 4275506"/>
              <a:gd name="connsiteY3" fmla="*/ 3761803 h 5143500"/>
              <a:gd name="connsiteX4" fmla="*/ 716740 w 4275506"/>
              <a:gd name="connsiteY4" fmla="*/ 5143500 h 5143500"/>
              <a:gd name="connsiteX5" fmla="*/ 0 w 4275506"/>
              <a:gd name="connsiteY5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5506" h="5143500">
                <a:moveTo>
                  <a:pt x="0" y="0"/>
                </a:moveTo>
                <a:lnTo>
                  <a:pt x="2885786" y="0"/>
                </a:lnTo>
                <a:lnTo>
                  <a:pt x="4247688" y="3286329"/>
                </a:lnTo>
                <a:cubicBezTo>
                  <a:pt x="4324628" y="3471987"/>
                  <a:pt x="4236494" y="3684864"/>
                  <a:pt x="4050836" y="3761803"/>
                </a:cubicBezTo>
                <a:lnTo>
                  <a:pt x="71674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" sx="103000" sy="103000" algn="ctr" rotWithShape="0">
              <a:prstClr val="black">
                <a:alpha val="28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8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352550"/>
            <a:ext cx="150475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12931" y="1352550"/>
            <a:ext cx="152400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045112" y="1352550"/>
            <a:ext cx="152400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7293" y="1352550"/>
            <a:ext cx="152400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09474" y="1352550"/>
            <a:ext cx="1524000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41657" y="1352550"/>
            <a:ext cx="1502343" cy="2819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49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81260" y="2038350"/>
            <a:ext cx="1752600" cy="17526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566006" y="1962150"/>
            <a:ext cx="1524000" cy="15240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025114" y="1962150"/>
            <a:ext cx="1524000" cy="15240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22154" y="1840632"/>
            <a:ext cx="1295400" cy="12954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97568" y="1840632"/>
            <a:ext cx="1295400" cy="12954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rtl="0"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Slide.vn - 2019">
            <a:extLst>
              <a:ext uri="{FF2B5EF4-FFF2-40B4-BE49-F238E27FC236}">
                <a16:creationId xmlns:a16="http://schemas.microsoft.com/office/drawing/2014/main" id="{F810B7A8-FBA8-48E0-9CEB-6E6BB87B3DF7}"/>
              </a:ext>
            </a:extLst>
          </p:cNvPr>
          <p:cNvSpPr txBox="1"/>
          <p:nvPr userDrawn="1"/>
        </p:nvSpPr>
        <p:spPr>
          <a:xfrm>
            <a:off x="0" y="-7122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3C3C3"/>
                </a:solidFill>
              </a:rPr>
              <a:t>www.9slide.vn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290C7-D13D-4F08-95D1-02C9602354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237657"/>
            <a:ext cx="1758142" cy="930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4251" r:id="rId2"/>
    <p:sldLayoutId id="2147484242" r:id="rId3"/>
    <p:sldLayoutId id="2147484239" r:id="rId4"/>
    <p:sldLayoutId id="2147484262" r:id="rId5"/>
    <p:sldLayoutId id="2147484244" r:id="rId6"/>
    <p:sldLayoutId id="2147484246" r:id="rId7"/>
    <p:sldLayoutId id="2147484256" r:id="rId8"/>
    <p:sldLayoutId id="2147484257" r:id="rId9"/>
    <p:sldLayoutId id="2147484258" r:id="rId10"/>
    <p:sldLayoutId id="2147484247" r:id="rId11"/>
    <p:sldLayoutId id="2147484248" r:id="rId12"/>
    <p:sldLayoutId id="2147484249" r:id="rId13"/>
    <p:sldLayoutId id="2147484252" r:id="rId14"/>
    <p:sldLayoutId id="2147484263" r:id="rId1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rtificial Intelligence Intersects with Drones | by Frank Dian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8650" y="441325"/>
            <a:ext cx="977265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4" name="Picture 3" descr="http://hoa.dut.edu.vn/uploads/logo_DU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44" y="183284"/>
            <a:ext cx="1041734" cy="102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OGO-chinhthuc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63" y="183284"/>
            <a:ext cx="1061048" cy="10250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3600" y="86196"/>
            <a:ext cx="5105400" cy="1219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ĐẠI HỌC ĐÀ NẴNG</a:t>
            </a:r>
            <a:br>
              <a:rPr lang="vi-V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TRƯỜNG ĐẠI HỌC BÁCH KHOA</a:t>
            </a:r>
            <a:r>
              <a:rPr lang="vi-VN" sz="2400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vi-VN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KHOA CƠ KHÍ</a:t>
            </a:r>
            <a:endParaRPr 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86200" y="3018991"/>
            <a:ext cx="47260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SVTH: 	Nguyễn Văn Thọ		Lớp 18CDT1</a:t>
            </a:r>
          </a:p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Từ Quang Đức			Lớp 18CDT1</a:t>
            </a:r>
          </a:p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Nguyễn Đức Bình		Lớp 18CDT1</a:t>
            </a:r>
          </a:p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	TS. Tào Quang Bảng</a:t>
            </a:r>
          </a:p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TS. Hoàng Văn Thạnh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114300" y="933703"/>
            <a:ext cx="9144000" cy="1557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3200" b="1" dirty="0">
                <a:solidFill>
                  <a:srgbClr val="FF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GB" sz="3200" b="1" dirty="0">
                <a:solidFill>
                  <a:srgbClr val="FF0000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Đề tài</a:t>
            </a:r>
            <a:r>
              <a:rPr lang="en-US" sz="3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: SHIPPER DRONE</a:t>
            </a:r>
            <a:endParaRPr lang="vi-VN" sz="3200" b="1" dirty="0">
              <a:solidFill>
                <a:srgbClr val="FF0000"/>
              </a:solidFill>
              <a:latin typeface="Calibri Light" panose="020F0302020204030204" pitchFamily="34" charset="0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0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PID cân bằng Drone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5949917067940700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099231"/>
            <a:ext cx="7162800" cy="40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36364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Kết quả</a:t>
            </a:r>
            <a:r>
              <a:rPr lang="en-US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tay cầm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23" y="1203855"/>
            <a:ext cx="3938016" cy="3828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749474"/>
            <a:ext cx="4495800" cy="2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Kết quả</a:t>
            </a:r>
            <a:r>
              <a:rPr lang="en-US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 Drone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85311"/>
            <a:ext cx="3510282" cy="3736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1340" b="5583"/>
          <a:stretch/>
        </p:blipFill>
        <p:spPr>
          <a:xfrm>
            <a:off x="4990573" y="1285312"/>
            <a:ext cx="3834846" cy="37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Kết quả</a:t>
            </a:r>
            <a:r>
              <a:rPr lang="en-US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 Drone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58678" y="117872"/>
            <a:ext cx="4207669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Kết quả</a:t>
            </a:r>
            <a:r>
              <a:rPr lang="en-US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 Drone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699821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video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6554" y="802621"/>
            <a:ext cx="7671246" cy="43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2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2272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Hướng phát triển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699821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5">
            <a:extLst>
              <a:ext uri="{FF2B5EF4-FFF2-40B4-BE49-F238E27FC236}">
                <a16:creationId xmlns:a16="http://schemas.microsoft.com/office/drawing/2014/main" id="{66B0E6CD-B293-458F-B7F1-9E0AE71727E6}"/>
              </a:ext>
            </a:extLst>
          </p:cNvPr>
          <p:cNvSpPr/>
          <p:nvPr/>
        </p:nvSpPr>
        <p:spPr bwMode="auto">
          <a:xfrm>
            <a:off x="1578511" y="1788491"/>
            <a:ext cx="399588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Arrow: Right 6">
            <a:extLst>
              <a:ext uri="{FF2B5EF4-FFF2-40B4-BE49-F238E27FC236}">
                <a16:creationId xmlns:a16="http://schemas.microsoft.com/office/drawing/2014/main" id="{182FAD22-30B3-441A-A202-8E0FEE470208}"/>
              </a:ext>
            </a:extLst>
          </p:cNvPr>
          <p:cNvSpPr/>
          <p:nvPr/>
        </p:nvSpPr>
        <p:spPr bwMode="auto">
          <a:xfrm>
            <a:off x="1619178" y="2839206"/>
            <a:ext cx="358921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2" name="Arrow: Right 7">
            <a:extLst>
              <a:ext uri="{FF2B5EF4-FFF2-40B4-BE49-F238E27FC236}">
                <a16:creationId xmlns:a16="http://schemas.microsoft.com/office/drawing/2014/main" id="{11A349F5-552B-4851-B88E-0F4B85C9FCC9}"/>
              </a:ext>
            </a:extLst>
          </p:cNvPr>
          <p:cNvSpPr/>
          <p:nvPr/>
        </p:nvSpPr>
        <p:spPr bwMode="auto">
          <a:xfrm>
            <a:off x="1579825" y="3889921"/>
            <a:ext cx="381523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 bwMode="auto">
          <a:xfrm>
            <a:off x="3733800" y="2571750"/>
            <a:ext cx="1981200" cy="8118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14800" y="2750486"/>
            <a:ext cx="1447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DRONE</a:t>
            </a:r>
            <a:endParaRPr lang="en-US" sz="25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838200" y="1581150"/>
            <a:ext cx="2667000" cy="990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2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Thêm modune SIM</a:t>
            </a:r>
            <a:endParaRPr lang="vi-VN" sz="22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838200" y="3544428"/>
            <a:ext cx="2667000" cy="990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2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Thêm cơ cấu gắp thả hàng</a:t>
            </a:r>
            <a:endParaRPr lang="vi-VN" sz="22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400800" y="2571750"/>
            <a:ext cx="2362200" cy="901232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2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Json</a:t>
            </a:r>
            <a:r>
              <a:rPr lang="en-US" sz="22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Nano + Cam</a:t>
            </a:r>
            <a:endParaRPr lang="vi-VN" sz="22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429000" y="2266950"/>
            <a:ext cx="304800" cy="327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</p:cNvCxnSpPr>
          <p:nvPr/>
        </p:nvCxnSpPr>
        <p:spPr>
          <a:xfrm flipH="1">
            <a:off x="5791200" y="302236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6"/>
          </p:cNvCxnSpPr>
          <p:nvPr/>
        </p:nvCxnSpPr>
        <p:spPr>
          <a:xfrm flipV="1">
            <a:off x="3505200" y="3472982"/>
            <a:ext cx="314726" cy="56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0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Hướng phát triển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699821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EA83E3BD-863A-4A6C-88B8-D80172F47FD9}"/>
              </a:ext>
            </a:extLst>
          </p:cNvPr>
          <p:cNvSpPr/>
          <p:nvPr/>
        </p:nvSpPr>
        <p:spPr bwMode="auto">
          <a:xfrm>
            <a:off x="1009797" y="1264992"/>
            <a:ext cx="8032603" cy="3472370"/>
          </a:xfrm>
          <a:prstGeom prst="round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9Slide.vn 5">
            <a:extLst>
              <a:ext uri="{FF2B5EF4-FFF2-40B4-BE49-F238E27FC236}">
                <a16:creationId xmlns:a16="http://schemas.microsoft.com/office/drawing/2014/main" id="{98F03B54-7447-42D8-A18A-E5A27F6E54AB}"/>
              </a:ext>
            </a:extLst>
          </p:cNvPr>
          <p:cNvSpPr/>
          <p:nvPr/>
        </p:nvSpPr>
        <p:spPr bwMode="auto">
          <a:xfrm>
            <a:off x="2141028" y="1459614"/>
            <a:ext cx="5954661" cy="846451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000" dirty="0" smtClean="0">
                <a:latin typeface="+mj-lt"/>
              </a:rPr>
              <a:t>Cải thiện khối lượng mang theo của Drone</a:t>
            </a:r>
            <a:endParaRPr lang="vi-VN" sz="2000" dirty="0">
              <a:latin typeface="+mj-lt"/>
            </a:endParaRPr>
          </a:p>
        </p:txBody>
      </p:sp>
      <p:sp>
        <p:nvSpPr>
          <p:cNvPr id="8" name="9Slide.vn 5">
            <a:extLst>
              <a:ext uri="{FF2B5EF4-FFF2-40B4-BE49-F238E27FC236}">
                <a16:creationId xmlns:a16="http://schemas.microsoft.com/office/drawing/2014/main" id="{CE23B37B-8FDC-4A8C-B44F-835237F2FF41}"/>
              </a:ext>
            </a:extLst>
          </p:cNvPr>
          <p:cNvSpPr/>
          <p:nvPr/>
        </p:nvSpPr>
        <p:spPr bwMode="auto">
          <a:xfrm>
            <a:off x="2138806" y="2510329"/>
            <a:ext cx="5954661" cy="846451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dirty="0" smtClean="0">
                <a:ea typeface="Times New Roman" panose="02020603050405020304" pitchFamily="18" charset="0"/>
              </a:rPr>
              <a:t>Thiết kế khung bảo vệ cánh quạt để đảm bảo an toàn</a:t>
            </a:r>
            <a:endParaRPr lang="vi-VN" dirty="0"/>
          </a:p>
        </p:txBody>
      </p:sp>
      <p:sp>
        <p:nvSpPr>
          <p:cNvPr id="9" name="9Slide.vn 5">
            <a:extLst>
              <a:ext uri="{FF2B5EF4-FFF2-40B4-BE49-F238E27FC236}">
                <a16:creationId xmlns:a16="http://schemas.microsoft.com/office/drawing/2014/main" id="{F0A0A12F-F4D2-4D8D-AD23-96C524492431}"/>
              </a:ext>
            </a:extLst>
          </p:cNvPr>
          <p:cNvSpPr/>
          <p:nvPr/>
        </p:nvSpPr>
        <p:spPr bwMode="auto">
          <a:xfrm>
            <a:off x="2145415" y="3561042"/>
            <a:ext cx="5961302" cy="846450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000" dirty="0" smtClean="0">
                <a:latin typeface="+mj-lt"/>
              </a:rPr>
              <a:t>Phát triển một App điện thoại để liên kết với Drone </a:t>
            </a:r>
            <a:endParaRPr lang="vi-VN" sz="2000" dirty="0">
              <a:latin typeface="+mj-lt"/>
            </a:endParaRPr>
          </a:p>
        </p:txBody>
      </p:sp>
      <p:sp>
        <p:nvSpPr>
          <p:cNvPr id="10" name="Arrow: Right 5">
            <a:extLst>
              <a:ext uri="{FF2B5EF4-FFF2-40B4-BE49-F238E27FC236}">
                <a16:creationId xmlns:a16="http://schemas.microsoft.com/office/drawing/2014/main" id="{66B0E6CD-B293-458F-B7F1-9E0AE71727E6}"/>
              </a:ext>
            </a:extLst>
          </p:cNvPr>
          <p:cNvSpPr/>
          <p:nvPr/>
        </p:nvSpPr>
        <p:spPr bwMode="auto">
          <a:xfrm>
            <a:off x="1578511" y="1788491"/>
            <a:ext cx="399588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Arrow: Right 6">
            <a:extLst>
              <a:ext uri="{FF2B5EF4-FFF2-40B4-BE49-F238E27FC236}">
                <a16:creationId xmlns:a16="http://schemas.microsoft.com/office/drawing/2014/main" id="{182FAD22-30B3-441A-A202-8E0FEE470208}"/>
              </a:ext>
            </a:extLst>
          </p:cNvPr>
          <p:cNvSpPr/>
          <p:nvPr/>
        </p:nvSpPr>
        <p:spPr bwMode="auto">
          <a:xfrm>
            <a:off x="1619178" y="2839206"/>
            <a:ext cx="358921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2" name="Arrow: Right 7">
            <a:extLst>
              <a:ext uri="{FF2B5EF4-FFF2-40B4-BE49-F238E27FC236}">
                <a16:creationId xmlns:a16="http://schemas.microsoft.com/office/drawing/2014/main" id="{11A349F5-552B-4851-B88E-0F4B85C9FCC9}"/>
              </a:ext>
            </a:extLst>
          </p:cNvPr>
          <p:cNvSpPr/>
          <p:nvPr/>
        </p:nvSpPr>
        <p:spPr bwMode="auto">
          <a:xfrm>
            <a:off x="1579825" y="3889921"/>
            <a:ext cx="381523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7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143000" y="2876550"/>
            <a:ext cx="664918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vi-VN" sz="5400" b="1" dirty="0" smtClean="0">
                <a:ln/>
                <a:solidFill>
                  <a:schemeClr val="accent3"/>
                </a:solidFill>
              </a:rPr>
              <a:t>Cảm ơn các </a:t>
            </a:r>
            <a:r>
              <a:rPr lang="en-US" sz="5400" b="1" dirty="0" smtClean="0">
                <a:ln/>
                <a:solidFill>
                  <a:schemeClr val="accent3"/>
                </a:solidFill>
              </a:rPr>
              <a:t>T</a:t>
            </a:r>
            <a:r>
              <a:rPr lang="vi-VN" sz="5400" b="1" dirty="0" smtClean="0">
                <a:ln/>
                <a:solidFill>
                  <a:schemeClr val="accent3"/>
                </a:solidFill>
              </a:rPr>
              <a:t>hầy đã theo dõi</a:t>
            </a:r>
            <a:endParaRPr lang="vi-VN" sz="5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821"/>
            <a:ext cx="3352800" cy="2506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10820"/>
            <a:ext cx="3352800" cy="25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2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22" name="9Slide.vn 3"/>
          <p:cNvSpPr txBox="1"/>
          <p:nvPr/>
        </p:nvSpPr>
        <p:spPr>
          <a:xfrm>
            <a:off x="1524000" y="140486"/>
            <a:ext cx="2438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 err="1">
                <a:solidFill>
                  <a:srgbClr val="31AFB5"/>
                </a:solidFill>
                <a:latin typeface="Roboto Bk" pitchFamily="2" charset="0"/>
                <a:ea typeface="Roboto Bk" pitchFamily="2" charset="0"/>
              </a:rPr>
              <a:t>Nội</a:t>
            </a:r>
            <a:r>
              <a:rPr lang="en-US" sz="3600" b="1" dirty="0">
                <a:solidFill>
                  <a:srgbClr val="31AFB5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dung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equence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1203855"/>
            <a:ext cx="6978976" cy="39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55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562" y="4414824"/>
            <a:ext cx="7904875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23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Tạo ra một Shipper Drone tự hành</a:t>
            </a:r>
            <a:endParaRPr lang="vi-VN" sz="23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Mục tiêu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4" y="1402163"/>
            <a:ext cx="4323894" cy="2753376"/>
          </a:xfrm>
          <a:prstGeom prst="rect">
            <a:avLst/>
          </a:prstGeom>
        </p:spPr>
      </p:pic>
      <p:pic>
        <p:nvPicPr>
          <p:cNvPr id="1026" name="Picture 2" descr="Trí tuệ nhân tạo trong công nghệ giao hà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02162"/>
            <a:ext cx="3500121" cy="26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19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Mục tiêu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03349468"/>
              </p:ext>
            </p:extLst>
          </p:nvPr>
        </p:nvGraphicFramePr>
        <p:xfrm>
          <a:off x="1524000" y="819150"/>
          <a:ext cx="6858000" cy="430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80661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Mục tiêu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39">
            <a:extLst>
              <a:ext uri="{FF2B5EF4-FFF2-40B4-BE49-F238E27FC236}">
                <a16:creationId xmlns:a16="http://schemas.microsoft.com/office/drawing/2014/main" id="{6127ED82-C99D-4B38-9333-5DE4C0554BAD}"/>
              </a:ext>
            </a:extLst>
          </p:cNvPr>
          <p:cNvSpPr/>
          <p:nvPr/>
        </p:nvSpPr>
        <p:spPr bwMode="auto">
          <a:xfrm>
            <a:off x="1113032" y="1223592"/>
            <a:ext cx="7421368" cy="3403029"/>
          </a:xfrm>
          <a:prstGeom prst="roundRect">
            <a:avLst>
              <a:gd name="adj" fmla="val 11209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9" name="9Slide.vn 5">
            <a:extLst>
              <a:ext uri="{FF2B5EF4-FFF2-40B4-BE49-F238E27FC236}">
                <a16:creationId xmlns:a16="http://schemas.microsoft.com/office/drawing/2014/main" id="{A560066E-7985-4A03-9D20-6B46D721C1F9}"/>
              </a:ext>
            </a:extLst>
          </p:cNvPr>
          <p:cNvSpPr/>
          <p:nvPr/>
        </p:nvSpPr>
        <p:spPr bwMode="auto">
          <a:xfrm>
            <a:off x="1969718" y="1427497"/>
            <a:ext cx="5772202" cy="374814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Thiết kế, chế tạo Drone và tay cầm điều khiển</a:t>
            </a:r>
            <a:endParaRPr lang="vi-VN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Arrow: Right 43">
            <a:extLst>
              <a:ext uri="{FF2B5EF4-FFF2-40B4-BE49-F238E27FC236}">
                <a16:creationId xmlns:a16="http://schemas.microsoft.com/office/drawing/2014/main" id="{A7085D75-0DAC-4531-AD3F-17B8F3010BF5}"/>
              </a:ext>
            </a:extLst>
          </p:cNvPr>
          <p:cNvSpPr/>
          <p:nvPr/>
        </p:nvSpPr>
        <p:spPr bwMode="auto">
          <a:xfrm>
            <a:off x="1367979" y="1477977"/>
            <a:ext cx="399588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9Slide.vn 5">
            <a:extLst>
              <a:ext uri="{FF2B5EF4-FFF2-40B4-BE49-F238E27FC236}">
                <a16:creationId xmlns:a16="http://schemas.microsoft.com/office/drawing/2014/main" id="{A560066E-7985-4A03-9D20-6B46D721C1F9}"/>
              </a:ext>
            </a:extLst>
          </p:cNvPr>
          <p:cNvSpPr/>
          <p:nvPr/>
        </p:nvSpPr>
        <p:spPr bwMode="auto">
          <a:xfrm>
            <a:off x="2000198" y="2045993"/>
            <a:ext cx="5800686" cy="345619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Ổn định được theo phương ngang</a:t>
            </a:r>
            <a:endParaRPr lang="vi-VN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Arrow: Right 43">
            <a:extLst>
              <a:ext uri="{FF2B5EF4-FFF2-40B4-BE49-F238E27FC236}">
                <a16:creationId xmlns:a16="http://schemas.microsoft.com/office/drawing/2014/main" id="{A7085D75-0DAC-4531-AD3F-17B8F3010BF5}"/>
              </a:ext>
            </a:extLst>
          </p:cNvPr>
          <p:cNvSpPr/>
          <p:nvPr/>
        </p:nvSpPr>
        <p:spPr bwMode="auto">
          <a:xfrm>
            <a:off x="1367979" y="2056674"/>
            <a:ext cx="399588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6" name="9Slide.vn 5">
            <a:extLst>
              <a:ext uri="{FF2B5EF4-FFF2-40B4-BE49-F238E27FC236}">
                <a16:creationId xmlns:a16="http://schemas.microsoft.com/office/drawing/2014/main" id="{A560066E-7985-4A03-9D20-6B46D721C1F9}"/>
              </a:ext>
            </a:extLst>
          </p:cNvPr>
          <p:cNvSpPr/>
          <p:nvPr/>
        </p:nvSpPr>
        <p:spPr bwMode="auto">
          <a:xfrm>
            <a:off x="1969718" y="2711451"/>
            <a:ext cx="5848402" cy="369748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Ổn định được độ cao</a:t>
            </a:r>
            <a:endParaRPr lang="vi-VN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Arrow: Right 43">
            <a:extLst>
              <a:ext uri="{FF2B5EF4-FFF2-40B4-BE49-F238E27FC236}">
                <a16:creationId xmlns:a16="http://schemas.microsoft.com/office/drawing/2014/main" id="{A7085D75-0DAC-4531-AD3F-17B8F3010BF5}"/>
              </a:ext>
            </a:extLst>
          </p:cNvPr>
          <p:cNvSpPr/>
          <p:nvPr/>
        </p:nvSpPr>
        <p:spPr bwMode="auto">
          <a:xfrm>
            <a:off x="1353271" y="2735588"/>
            <a:ext cx="399588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8" name="9Slide.vn 5">
            <a:extLst>
              <a:ext uri="{FF2B5EF4-FFF2-40B4-BE49-F238E27FC236}">
                <a16:creationId xmlns:a16="http://schemas.microsoft.com/office/drawing/2014/main" id="{A560066E-7985-4A03-9D20-6B46D721C1F9}"/>
              </a:ext>
            </a:extLst>
          </p:cNvPr>
          <p:cNvSpPr/>
          <p:nvPr/>
        </p:nvSpPr>
        <p:spPr bwMode="auto">
          <a:xfrm>
            <a:off x="1986954" y="3376908"/>
            <a:ext cx="5831166" cy="415775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Ổn định được vị trí</a:t>
            </a:r>
            <a:endParaRPr lang="vi-VN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Arrow: Right 43">
            <a:extLst>
              <a:ext uri="{FF2B5EF4-FFF2-40B4-BE49-F238E27FC236}">
                <a16:creationId xmlns:a16="http://schemas.microsoft.com/office/drawing/2014/main" id="{A7085D75-0DAC-4531-AD3F-17B8F3010BF5}"/>
              </a:ext>
            </a:extLst>
          </p:cNvPr>
          <p:cNvSpPr/>
          <p:nvPr/>
        </p:nvSpPr>
        <p:spPr bwMode="auto">
          <a:xfrm>
            <a:off x="1350199" y="3414502"/>
            <a:ext cx="399588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0" name="9Slide.vn 5">
            <a:extLst>
              <a:ext uri="{FF2B5EF4-FFF2-40B4-BE49-F238E27FC236}">
                <a16:creationId xmlns:a16="http://schemas.microsoft.com/office/drawing/2014/main" id="{A560066E-7985-4A03-9D20-6B46D721C1F9}"/>
              </a:ext>
            </a:extLst>
          </p:cNvPr>
          <p:cNvSpPr/>
          <p:nvPr/>
        </p:nvSpPr>
        <p:spPr bwMode="auto">
          <a:xfrm>
            <a:off x="1969718" y="4035335"/>
            <a:ext cx="5831166" cy="415775"/>
          </a:xfrm>
          <a:prstGeom prst="roundRect">
            <a:avLst>
              <a:gd name="adj" fmla="val 11198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Sử dụng cảm biến lidar tránh vật cản</a:t>
            </a:r>
            <a:endParaRPr lang="vi-VN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Arrow: Right 43">
            <a:extLst>
              <a:ext uri="{FF2B5EF4-FFF2-40B4-BE49-F238E27FC236}">
                <a16:creationId xmlns:a16="http://schemas.microsoft.com/office/drawing/2014/main" id="{A7085D75-0DAC-4531-AD3F-17B8F3010BF5}"/>
              </a:ext>
            </a:extLst>
          </p:cNvPr>
          <p:cNvSpPr/>
          <p:nvPr/>
        </p:nvSpPr>
        <p:spPr bwMode="auto">
          <a:xfrm>
            <a:off x="1332963" y="4072929"/>
            <a:ext cx="399588" cy="299614"/>
          </a:xfrm>
          <a:prstGeom prst="rightArrow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694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Khung cơ khí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47750"/>
            <a:ext cx="5871058" cy="387118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90500" y="1698674"/>
            <a:ext cx="278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 </a:t>
            </a:r>
            <a:r>
              <a:rPr lang="vi-VN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Khả năng mang theo hàng hóa lên tới 3kg</a:t>
            </a:r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 </a:t>
            </a:r>
            <a:r>
              <a:rPr lang="vi-VN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Nhựa PVC</a:t>
            </a:r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vi-VN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3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Sơ đồ kết</a:t>
            </a:r>
            <a:r>
              <a:rPr lang="en-US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nối 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 bwMode="auto">
          <a:xfrm>
            <a:off x="1447800" y="2923335"/>
            <a:ext cx="2057400" cy="6858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TAY CẦM</a:t>
            </a:r>
            <a:endParaRPr lang="en-US" sz="3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5500181" y="2923335"/>
            <a:ext cx="2057400" cy="6858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DRONE</a:t>
            </a:r>
            <a:endParaRPr lang="en-US" sz="3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loud Callout 5"/>
          <p:cNvSpPr/>
          <p:nvPr/>
        </p:nvSpPr>
        <p:spPr bwMode="auto">
          <a:xfrm>
            <a:off x="1918781" y="1627935"/>
            <a:ext cx="1828800" cy="533400"/>
          </a:xfrm>
          <a:prstGeom prst="cloudCallout">
            <a:avLst>
              <a:gd name="adj1" fmla="val -29722"/>
              <a:gd name="adj2" fmla="val 143760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STM32F1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4" name="Cloud Callout 33"/>
          <p:cNvSpPr/>
          <p:nvPr/>
        </p:nvSpPr>
        <p:spPr bwMode="auto">
          <a:xfrm>
            <a:off x="5881181" y="1627935"/>
            <a:ext cx="1828800" cy="533400"/>
          </a:xfrm>
          <a:prstGeom prst="cloudCallout">
            <a:avLst>
              <a:gd name="adj1" fmla="val -29722"/>
              <a:gd name="adj2" fmla="val 143760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STM32F4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05200" y="3943350"/>
            <a:ext cx="1996440" cy="5334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NRF24L01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6" name="Straight Arrow Connector 35"/>
          <p:cNvCxnSpPr>
            <a:endCxn id="8" idx="1"/>
          </p:cNvCxnSpPr>
          <p:nvPr/>
        </p:nvCxnSpPr>
        <p:spPr>
          <a:xfrm>
            <a:off x="3429000" y="3609135"/>
            <a:ext cx="368572" cy="4123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029200" y="3609135"/>
            <a:ext cx="470981" cy="3342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03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Sơ đồ kết</a:t>
            </a:r>
            <a:r>
              <a:rPr lang="en-US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nối 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 bwMode="auto">
          <a:xfrm>
            <a:off x="6858000" y="1272098"/>
            <a:ext cx="1752600" cy="4572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vi-VN" sz="22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Tay cầm</a:t>
            </a:r>
            <a:endParaRPr lang="vi-VN" sz="22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95600" y="2724150"/>
            <a:ext cx="2819400" cy="1219200"/>
          </a:xfrm>
          <a:prstGeom prst="roundRect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46639" y="3095223"/>
            <a:ext cx="2819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STM32F103</a:t>
            </a:r>
            <a:endParaRPr lang="en-US" sz="25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506659" y="1270467"/>
            <a:ext cx="1600200" cy="838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43678" y="1488512"/>
            <a:ext cx="1598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NFR24L01</a:t>
            </a:r>
            <a:endParaRPr lang="en-US" sz="22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632318" y="2952750"/>
            <a:ext cx="1600200" cy="838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0" y="3141390"/>
            <a:ext cx="144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Joystick</a:t>
            </a:r>
            <a:endParaRPr lang="en-US" sz="22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93700" y="2952749"/>
            <a:ext cx="1600200" cy="838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25921" y="3156405"/>
            <a:ext cx="144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Button</a:t>
            </a:r>
            <a:endParaRPr lang="en-US" sz="22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Straight Arrow Connector 23"/>
          <p:cNvCxnSpPr>
            <a:stCxn id="18" idx="4"/>
            <a:endCxn id="16" idx="0"/>
          </p:cNvCxnSpPr>
          <p:nvPr/>
        </p:nvCxnSpPr>
        <p:spPr>
          <a:xfrm flipH="1">
            <a:off x="4305300" y="2108667"/>
            <a:ext cx="1459" cy="6154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</p:cNvCxnSpPr>
          <p:nvPr/>
        </p:nvCxnSpPr>
        <p:spPr>
          <a:xfrm flipH="1" flipV="1">
            <a:off x="5745480" y="3371849"/>
            <a:ext cx="88683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</p:cNvCxnSpPr>
          <p:nvPr/>
        </p:nvCxnSpPr>
        <p:spPr>
          <a:xfrm>
            <a:off x="2073721" y="3371849"/>
            <a:ext cx="748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19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1ED629-08A1-486D-ADB2-1586C688B9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419" y="185113"/>
            <a:ext cx="1033560" cy="1038480"/>
          </a:xfrm>
          <a:prstGeom prst="rect">
            <a:avLst/>
          </a:prstGeom>
          <a:ln>
            <a:noFill/>
          </a:ln>
        </p:spPr>
      </p:pic>
      <p:sp>
        <p:nvSpPr>
          <p:cNvPr id="14" name="9Slide.vn 3"/>
          <p:cNvSpPr txBox="1"/>
          <p:nvPr/>
        </p:nvSpPr>
        <p:spPr>
          <a:xfrm>
            <a:off x="1524000" y="140486"/>
            <a:ext cx="7543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Sơ đồ kết</a:t>
            </a:r>
            <a:r>
              <a:rPr lang="en-US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vi-VN" sz="3600" b="1" dirty="0" smtClean="0">
                <a:solidFill>
                  <a:schemeClr val="accent1"/>
                </a:solidFill>
                <a:latin typeface="Roboto Bk" pitchFamily="2" charset="0"/>
                <a:ea typeface="Roboto Bk" pitchFamily="2" charset="0"/>
              </a:rPr>
              <a:t>nối </a:t>
            </a:r>
            <a:endParaRPr lang="vi-VN" sz="3600" b="1" dirty="0">
              <a:solidFill>
                <a:schemeClr val="accent1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5CD94-63A1-4C15-896F-DFFE55FD8592}"/>
              </a:ext>
            </a:extLst>
          </p:cNvPr>
          <p:cNvCxnSpPr/>
          <p:nvPr/>
        </p:nvCxnSpPr>
        <p:spPr>
          <a:xfrm>
            <a:off x="1367979" y="694484"/>
            <a:ext cx="7467600" cy="0"/>
          </a:xfrm>
          <a:prstGeom prst="line">
            <a:avLst/>
          </a:prstGeom>
          <a:ln w="57150">
            <a:solidFill>
              <a:srgbClr val="0BC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2550"/>
            <a:ext cx="8915400" cy="3626264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 bwMode="auto">
          <a:xfrm>
            <a:off x="7010400" y="1019882"/>
            <a:ext cx="1752600" cy="4572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dirty="0" smtClean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DRONE</a:t>
            </a:r>
            <a:endParaRPr lang="en-US" sz="22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Default Theme">
  <a:themeElements>
    <a:clrScheme name="#0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BC3C1"/>
      </a:accent1>
      <a:accent2>
        <a:srgbClr val="23B2C0"/>
      </a:accent2>
      <a:accent3>
        <a:srgbClr val="34A3C1"/>
      </a:accent3>
      <a:accent4>
        <a:srgbClr val="4991C2"/>
      </a:accent4>
      <a:accent5>
        <a:srgbClr val="5982C0"/>
      </a:accent5>
      <a:accent6>
        <a:srgbClr val="6B71C7"/>
      </a:accent6>
      <a:hlink>
        <a:srgbClr val="6B9F25"/>
      </a:hlink>
      <a:folHlink>
        <a:srgbClr val="BA6906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192</Words>
  <Application>Microsoft Office PowerPoint</Application>
  <PresentationFormat>On-screen Show (16:9)</PresentationFormat>
  <Paragraphs>54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Roboto</vt:lpstr>
      <vt:lpstr>Roboto Bk</vt:lpstr>
      <vt:lpstr>Times New Roman</vt:lpstr>
      <vt:lpstr>Verdana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Hồ Hữu Bền</dc:creator>
  <cp:lastModifiedBy>ADMIN</cp:lastModifiedBy>
  <cp:revision>307</cp:revision>
  <dcterms:created xsi:type="dcterms:W3CDTF">2020-12-13T12:03:26Z</dcterms:created>
  <dcterms:modified xsi:type="dcterms:W3CDTF">2022-02-26T17:14:15Z</dcterms:modified>
</cp:coreProperties>
</file>